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78" r:id="rId3"/>
    <p:sldId id="257" r:id="rId4"/>
    <p:sldId id="258" r:id="rId5"/>
    <p:sldId id="259" r:id="rId6"/>
    <p:sldId id="260" r:id="rId7"/>
    <p:sldId id="265" r:id="rId8"/>
    <p:sldId id="261" r:id="rId9"/>
    <p:sldId id="276" r:id="rId10"/>
    <p:sldId id="262" r:id="rId11"/>
    <p:sldId id="264" r:id="rId12"/>
    <p:sldId id="266" r:id="rId13"/>
    <p:sldId id="267" r:id="rId14"/>
    <p:sldId id="268" r:id="rId15"/>
    <p:sldId id="269" r:id="rId16"/>
    <p:sldId id="271" r:id="rId17"/>
    <p:sldId id="272" r:id="rId18"/>
    <p:sldId id="270" r:id="rId19"/>
    <p:sldId id="273" r:id="rId20"/>
    <p:sldId id="274"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74CBC-74DC-48C1-A622-6ED4AEC590EE}" v="482" dt="2021-03-11T17:34:00.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ng Sheng Phang" userId="4f254d4b-6407-4e69-bd08-ea8f5d278b14" providerId="ADAL" clId="{C5EF09F6-7500-BE4E-B10D-5C3439F43F2D}"/>
    <pc:docChg chg="modSld">
      <pc:chgData name="Yoong Sheng Phang" userId="4f254d4b-6407-4e69-bd08-ea8f5d278b14" providerId="ADAL" clId="{C5EF09F6-7500-BE4E-B10D-5C3439F43F2D}" dt="2021-03-03T16:43:31.297" v="2"/>
      <pc:docMkLst>
        <pc:docMk/>
      </pc:docMkLst>
      <pc:sldChg chg="addSp delSp modSp modTransition">
        <pc:chgData name="Yoong Sheng Phang" userId="4f254d4b-6407-4e69-bd08-ea8f5d278b14" providerId="ADAL" clId="{C5EF09F6-7500-BE4E-B10D-5C3439F43F2D}" dt="2021-03-03T16:43:31.297" v="2"/>
        <pc:sldMkLst>
          <pc:docMk/>
          <pc:sldMk cId="2891134015" sldId="256"/>
        </pc:sldMkLst>
        <pc:picChg chg="add del mod">
          <ac:chgData name="Yoong Sheng Phang" userId="4f254d4b-6407-4e69-bd08-ea8f5d278b14" providerId="ADAL" clId="{C5EF09F6-7500-BE4E-B10D-5C3439F43F2D}" dt="2021-03-03T16:43:31.297" v="2"/>
          <ac:picMkLst>
            <pc:docMk/>
            <pc:sldMk cId="2891134015" sldId="256"/>
            <ac:picMk id="4" creationId="{337AD393-8ADF-104F-8311-E36458069EF8}"/>
          </ac:picMkLst>
        </pc:picChg>
        <pc:picChg chg="add mod">
          <ac:chgData name="Yoong Sheng Phang" userId="4f254d4b-6407-4e69-bd08-ea8f5d278b14" providerId="ADAL" clId="{C5EF09F6-7500-BE4E-B10D-5C3439F43F2D}" dt="2021-03-03T16:43:31.297" v="2"/>
          <ac:picMkLst>
            <pc:docMk/>
            <pc:sldMk cId="2891134015" sldId="256"/>
            <ac:picMk id="5" creationId="{B2602160-E509-794F-AB03-A2B77B51EC85}"/>
          </ac:picMkLst>
        </pc:picChg>
      </pc:sldChg>
      <pc:sldChg chg="addSp delSp modSp modTransition">
        <pc:chgData name="Yoong Sheng Phang" userId="4f254d4b-6407-4e69-bd08-ea8f5d278b14" providerId="ADAL" clId="{C5EF09F6-7500-BE4E-B10D-5C3439F43F2D}" dt="2021-03-03T16:43:31.297" v="2"/>
        <pc:sldMkLst>
          <pc:docMk/>
          <pc:sldMk cId="1915072864" sldId="257"/>
        </pc:sldMkLst>
        <pc:picChg chg="add del mod">
          <ac:chgData name="Yoong Sheng Phang" userId="4f254d4b-6407-4e69-bd08-ea8f5d278b14" providerId="ADAL" clId="{C5EF09F6-7500-BE4E-B10D-5C3439F43F2D}" dt="2021-03-03T16:43:31.297" v="2"/>
          <ac:picMkLst>
            <pc:docMk/>
            <pc:sldMk cId="1915072864" sldId="257"/>
            <ac:picMk id="2" creationId="{B0D7D942-7DF2-FD4C-92C9-E6BC5773A8E3}"/>
          </ac:picMkLst>
        </pc:picChg>
        <pc:picChg chg="add mod">
          <ac:chgData name="Yoong Sheng Phang" userId="4f254d4b-6407-4e69-bd08-ea8f5d278b14" providerId="ADAL" clId="{C5EF09F6-7500-BE4E-B10D-5C3439F43F2D}" dt="2021-03-03T16:43:31.297" v="2"/>
          <ac:picMkLst>
            <pc:docMk/>
            <pc:sldMk cId="1915072864" sldId="257"/>
            <ac:picMk id="3" creationId="{E94F2CE8-7629-D449-B106-BB81246CB816}"/>
          </ac:picMkLst>
        </pc:picChg>
      </pc:sldChg>
      <pc:sldChg chg="addSp delSp modSp modTransition">
        <pc:chgData name="Yoong Sheng Phang" userId="4f254d4b-6407-4e69-bd08-ea8f5d278b14" providerId="ADAL" clId="{C5EF09F6-7500-BE4E-B10D-5C3439F43F2D}" dt="2021-03-03T16:43:31.297" v="2"/>
        <pc:sldMkLst>
          <pc:docMk/>
          <pc:sldMk cId="1801154929" sldId="258"/>
        </pc:sldMkLst>
        <pc:picChg chg="add del mod">
          <ac:chgData name="Yoong Sheng Phang" userId="4f254d4b-6407-4e69-bd08-ea8f5d278b14" providerId="ADAL" clId="{C5EF09F6-7500-BE4E-B10D-5C3439F43F2D}" dt="2021-03-03T16:43:31.297" v="2"/>
          <ac:picMkLst>
            <pc:docMk/>
            <pc:sldMk cId="1801154929" sldId="258"/>
            <ac:picMk id="2" creationId="{8042D392-A5C5-1044-BF32-0A247A59C998}"/>
          </ac:picMkLst>
        </pc:picChg>
        <pc:picChg chg="add mod">
          <ac:chgData name="Yoong Sheng Phang" userId="4f254d4b-6407-4e69-bd08-ea8f5d278b14" providerId="ADAL" clId="{C5EF09F6-7500-BE4E-B10D-5C3439F43F2D}" dt="2021-03-03T16:43:31.297" v="2"/>
          <ac:picMkLst>
            <pc:docMk/>
            <pc:sldMk cId="1801154929" sldId="258"/>
            <ac:picMk id="4" creationId="{9CFC8A29-D361-1147-8F4C-2D0E4C8CBA83}"/>
          </ac:picMkLst>
        </pc:picChg>
      </pc:sldChg>
      <pc:sldChg chg="addSp modSp modTransition">
        <pc:chgData name="Yoong Sheng Phang" userId="4f254d4b-6407-4e69-bd08-ea8f5d278b14" providerId="ADAL" clId="{C5EF09F6-7500-BE4E-B10D-5C3439F43F2D}" dt="2021-03-03T16:42:20.035" v="1"/>
        <pc:sldMkLst>
          <pc:docMk/>
          <pc:sldMk cId="175134233" sldId="259"/>
        </pc:sldMkLst>
        <pc:picChg chg="add mod">
          <ac:chgData name="Yoong Sheng Phang" userId="4f254d4b-6407-4e69-bd08-ea8f5d278b14" providerId="ADAL" clId="{C5EF09F6-7500-BE4E-B10D-5C3439F43F2D}" dt="2021-03-03T16:42:20.035" v="1"/>
          <ac:picMkLst>
            <pc:docMk/>
            <pc:sldMk cId="175134233" sldId="259"/>
            <ac:picMk id="2" creationId="{CFC1A9FD-F440-F840-BC3C-C235D8816256}"/>
          </ac:picMkLst>
        </pc:picChg>
      </pc:sldChg>
      <pc:sldChg chg="addSp modSp modTransition">
        <pc:chgData name="Yoong Sheng Phang" userId="4f254d4b-6407-4e69-bd08-ea8f5d278b14" providerId="ADAL" clId="{C5EF09F6-7500-BE4E-B10D-5C3439F43F2D}" dt="2021-03-03T16:42:20.035" v="1"/>
        <pc:sldMkLst>
          <pc:docMk/>
          <pc:sldMk cId="2625130369" sldId="260"/>
        </pc:sldMkLst>
        <pc:picChg chg="add mod">
          <ac:chgData name="Yoong Sheng Phang" userId="4f254d4b-6407-4e69-bd08-ea8f5d278b14" providerId="ADAL" clId="{C5EF09F6-7500-BE4E-B10D-5C3439F43F2D}" dt="2021-03-03T16:42:20.035" v="1"/>
          <ac:picMkLst>
            <pc:docMk/>
            <pc:sldMk cId="2625130369" sldId="260"/>
            <ac:picMk id="2" creationId="{8B470666-EA58-8743-81F6-CC315A85B454}"/>
          </ac:picMkLst>
        </pc:picChg>
      </pc:sldChg>
    </pc:docChg>
  </pc:docChgLst>
  <pc:docChgLst>
    <pc:chgData name="Yoong Sheng Phang" userId="4f254d4b-6407-4e69-bd08-ea8f5d278b14" providerId="ADAL" clId="{5C174CBC-74DC-48C1-A622-6ED4AEC590EE}"/>
    <pc:docChg chg="undo custSel addSld delSld modSld sldOrd modMainMaster modShowInfo">
      <pc:chgData name="Yoong Sheng Phang" userId="4f254d4b-6407-4e69-bd08-ea8f5d278b14" providerId="ADAL" clId="{5C174CBC-74DC-48C1-A622-6ED4AEC590EE}" dt="2021-03-11T17:34:00.256" v="18207"/>
      <pc:docMkLst>
        <pc:docMk/>
      </pc:docMkLst>
      <pc:sldChg chg="addSp delSp modSp mod modTransition setBg delAnim modNotesTx">
        <pc:chgData name="Yoong Sheng Phang" userId="4f254d4b-6407-4e69-bd08-ea8f5d278b14" providerId="ADAL" clId="{5C174CBC-74DC-48C1-A622-6ED4AEC590EE}" dt="2021-03-11T17:34:00.256" v="18207"/>
        <pc:sldMkLst>
          <pc:docMk/>
          <pc:sldMk cId="2891134015" sldId="256"/>
        </pc:sldMkLst>
        <pc:spChg chg="mod">
          <ac:chgData name="Yoong Sheng Phang" userId="4f254d4b-6407-4e69-bd08-ea8f5d278b14" providerId="ADAL" clId="{5C174CBC-74DC-48C1-A622-6ED4AEC590EE}" dt="2021-03-02T21:04:41.342" v="13167" actId="14100"/>
          <ac:spMkLst>
            <pc:docMk/>
            <pc:sldMk cId="2891134015" sldId="256"/>
            <ac:spMk id="2" creationId="{83210452-4C9F-4E1F-B45B-56F36E331944}"/>
          </ac:spMkLst>
        </pc:spChg>
        <pc:spChg chg="mod">
          <ac:chgData name="Yoong Sheng Phang" userId="4f254d4b-6407-4e69-bd08-ea8f5d278b14" providerId="ADAL" clId="{5C174CBC-74DC-48C1-A622-6ED4AEC590EE}" dt="2021-03-03T14:21:42.258" v="17286" actId="20577"/>
          <ac:spMkLst>
            <pc:docMk/>
            <pc:sldMk cId="2891134015" sldId="256"/>
            <ac:spMk id="3" creationId="{C8D055B7-13C5-4CF3-A53A-50269FBF2FCB}"/>
          </ac:spMkLst>
        </pc:spChg>
        <pc:spChg chg="add del mod">
          <ac:chgData name="Yoong Sheng Phang" userId="4f254d4b-6407-4e69-bd08-ea8f5d278b14" providerId="ADAL" clId="{5C174CBC-74DC-48C1-A622-6ED4AEC590EE}" dt="2021-03-02T21:05:00.897" v="13169" actId="478"/>
          <ac:spMkLst>
            <pc:docMk/>
            <pc:sldMk cId="2891134015" sldId="256"/>
            <ac:spMk id="6" creationId="{27A35A9B-D7D7-439F-9D20-4012AE31C5E0}"/>
          </ac:spMkLst>
        </pc:spChg>
        <pc:picChg chg="add del mod">
          <ac:chgData name="Yoong Sheng Phang" userId="4f254d4b-6407-4e69-bd08-ea8f5d278b14" providerId="ADAL" clId="{5C174CBC-74DC-48C1-A622-6ED4AEC590EE}" dt="2021-03-03T16:15:52.580" v="17934" actId="478"/>
          <ac:picMkLst>
            <pc:docMk/>
            <pc:sldMk cId="2891134015" sldId="256"/>
            <ac:picMk id="4" creationId="{1313F7C6-59F1-43B8-8E9A-D2AFFFB73B84}"/>
          </ac:picMkLst>
        </pc:picChg>
        <pc:picChg chg="add del mod">
          <ac:chgData name="Yoong Sheng Phang" userId="4f254d4b-6407-4e69-bd08-ea8f5d278b14" providerId="ADAL" clId="{5C174CBC-74DC-48C1-A622-6ED4AEC590EE}" dt="2021-03-03T16:45:11.658" v="18079" actId="478"/>
          <ac:picMkLst>
            <pc:docMk/>
            <pc:sldMk cId="2891134015" sldId="256"/>
            <ac:picMk id="4" creationId="{9351823A-0371-44E6-BD4D-E2AE16B00BF3}"/>
          </ac:picMkLst>
        </pc:picChg>
        <pc:picChg chg="add del mod">
          <ac:chgData name="Yoong Sheng Phang" userId="4f254d4b-6407-4e69-bd08-ea8f5d278b14" providerId="ADAL" clId="{5C174CBC-74DC-48C1-A622-6ED4AEC590EE}" dt="2021-03-03T16:41:12.559" v="18077" actId="478"/>
          <ac:picMkLst>
            <pc:docMk/>
            <pc:sldMk cId="2891134015" sldId="256"/>
            <ac:picMk id="5" creationId="{AF9D7284-07B7-41F9-838B-8856368389FE}"/>
          </ac:picMkLst>
        </pc:picChg>
        <pc:picChg chg="del">
          <ac:chgData name="Yoong Sheng Phang" userId="4f254d4b-6407-4e69-bd08-ea8f5d278b14" providerId="ADAL" clId="{5C174CBC-74DC-48C1-A622-6ED4AEC590EE}" dt="2021-03-03T16:44:38.001" v="18078"/>
          <ac:picMkLst>
            <pc:docMk/>
            <pc:sldMk cId="2891134015" sldId="256"/>
            <ac:picMk id="5" creationId="{B2602160-E509-794F-AB03-A2B77B51EC85}"/>
          </ac:picMkLst>
        </pc:picChg>
        <pc:picChg chg="add del mod">
          <ac:chgData name="Yoong Sheng Phang" userId="4f254d4b-6407-4e69-bd08-ea8f5d278b14" providerId="ADAL" clId="{5C174CBC-74DC-48C1-A622-6ED4AEC590EE}" dt="2021-03-01T13:14:11.447" v="578" actId="478"/>
          <ac:picMkLst>
            <pc:docMk/>
            <pc:sldMk cId="2891134015" sldId="256"/>
            <ac:picMk id="5" creationId="{D0FCB753-9F96-4236-BC9F-7E740F4BB7FB}"/>
          </ac:picMkLst>
        </pc:picChg>
        <pc:picChg chg="add del mod">
          <ac:chgData name="Yoong Sheng Phang" userId="4f254d4b-6407-4e69-bd08-ea8f5d278b14" providerId="ADAL" clId="{5C174CBC-74DC-48C1-A622-6ED4AEC590EE}" dt="2021-03-03T16:52:52.890" v="18082" actId="478"/>
          <ac:picMkLst>
            <pc:docMk/>
            <pc:sldMk cId="2891134015" sldId="256"/>
            <ac:picMk id="6" creationId="{C0F03E54-D84A-400C-BB30-132A9585A5C6}"/>
          </ac:picMkLst>
        </pc:picChg>
        <pc:picChg chg="add mod">
          <ac:chgData name="Yoong Sheng Phang" userId="4f254d4b-6407-4e69-bd08-ea8f5d278b14" providerId="ADAL" clId="{5C174CBC-74DC-48C1-A622-6ED4AEC590EE}" dt="2021-03-01T13:15:23.838" v="591" actId="1076"/>
          <ac:picMkLst>
            <pc:docMk/>
            <pc:sldMk cId="2891134015" sldId="256"/>
            <ac:picMk id="7" creationId="{B987B8C6-597D-471C-BB32-55F3424E17AA}"/>
          </ac:picMkLst>
        </pc:picChg>
        <pc:picChg chg="add mod">
          <ac:chgData name="Yoong Sheng Phang" userId="4f254d4b-6407-4e69-bd08-ea8f5d278b14" providerId="ADAL" clId="{5C174CBC-74DC-48C1-A622-6ED4AEC590EE}" dt="2021-03-02T21:05:15.456" v="13175" actId="1076"/>
          <ac:picMkLst>
            <pc:docMk/>
            <pc:sldMk cId="2891134015" sldId="256"/>
            <ac:picMk id="8" creationId="{31AD57D3-B99A-429A-BDEC-45CA4AA9D413}"/>
          </ac:picMkLst>
        </pc:picChg>
        <pc:picChg chg="add mod">
          <ac:chgData name="Yoong Sheng Phang" userId="4f254d4b-6407-4e69-bd08-ea8f5d278b14" providerId="ADAL" clId="{5C174CBC-74DC-48C1-A622-6ED4AEC590EE}" dt="2021-03-01T13:15:28.580" v="593" actId="1076"/>
          <ac:picMkLst>
            <pc:docMk/>
            <pc:sldMk cId="2891134015" sldId="256"/>
            <ac:picMk id="9" creationId="{EAEAD760-715F-4891-A96C-5180474D5946}"/>
          </ac:picMkLst>
        </pc:picChg>
      </pc:sldChg>
      <pc:sldChg chg="addSp delSp modSp new mod modTransition setBg delAnim modNotesTx">
        <pc:chgData name="Yoong Sheng Phang" userId="4f254d4b-6407-4e69-bd08-ea8f5d278b14" providerId="ADAL" clId="{5C174CBC-74DC-48C1-A622-6ED4AEC590EE}" dt="2021-03-03T17:47:57.784" v="18203"/>
        <pc:sldMkLst>
          <pc:docMk/>
          <pc:sldMk cId="1915072864" sldId="257"/>
        </pc:sldMkLst>
        <pc:spChg chg="del mod">
          <ac:chgData name="Yoong Sheng Phang" userId="4f254d4b-6407-4e69-bd08-ea8f5d278b14" providerId="ADAL" clId="{5C174CBC-74DC-48C1-A622-6ED4AEC590EE}" dt="2021-03-01T13:19:31.102" v="618" actId="478"/>
          <ac:spMkLst>
            <pc:docMk/>
            <pc:sldMk cId="1915072864" sldId="257"/>
            <ac:spMk id="2" creationId="{3C8AD657-02AF-42FF-82B7-2D0BD8C2499D}"/>
          </ac:spMkLst>
        </pc:spChg>
        <pc:spChg chg="del mod">
          <ac:chgData name="Yoong Sheng Phang" userId="4f254d4b-6407-4e69-bd08-ea8f5d278b14" providerId="ADAL" clId="{5C174CBC-74DC-48C1-A622-6ED4AEC590EE}" dt="2021-03-01T13:19:28.617" v="617" actId="478"/>
          <ac:spMkLst>
            <pc:docMk/>
            <pc:sldMk cId="1915072864" sldId="257"/>
            <ac:spMk id="3" creationId="{EA8541E2-56AB-492C-8FAC-A250B65C8AF3}"/>
          </ac:spMkLst>
        </pc:spChg>
        <pc:spChg chg="add mod ord">
          <ac:chgData name="Yoong Sheng Phang" userId="4f254d4b-6407-4e69-bd08-ea8f5d278b14" providerId="ADAL" clId="{5C174CBC-74DC-48C1-A622-6ED4AEC590EE}" dt="2021-03-01T17:37:21.267" v="5436" actId="166"/>
          <ac:spMkLst>
            <pc:docMk/>
            <pc:sldMk cId="1915072864" sldId="257"/>
            <ac:spMk id="4" creationId="{175632C9-EC1F-4E77-A22A-CE35F888A876}"/>
          </ac:spMkLst>
        </pc:spChg>
        <pc:spChg chg="add mod">
          <ac:chgData name="Yoong Sheng Phang" userId="4f254d4b-6407-4e69-bd08-ea8f5d278b14" providerId="ADAL" clId="{5C174CBC-74DC-48C1-A622-6ED4AEC590EE}" dt="2021-03-01T16:11:47.057" v="2663" actId="1076"/>
          <ac:spMkLst>
            <pc:docMk/>
            <pc:sldMk cId="1915072864" sldId="257"/>
            <ac:spMk id="5" creationId="{156331A5-9CD7-47ED-A382-480295856B6F}"/>
          </ac:spMkLst>
        </pc:spChg>
        <pc:spChg chg="add mod">
          <ac:chgData name="Yoong Sheng Phang" userId="4f254d4b-6407-4e69-bd08-ea8f5d278b14" providerId="ADAL" clId="{5C174CBC-74DC-48C1-A622-6ED4AEC590EE}" dt="2021-03-01T16:12:59.520" v="2705" actId="1076"/>
          <ac:spMkLst>
            <pc:docMk/>
            <pc:sldMk cId="1915072864" sldId="257"/>
            <ac:spMk id="6" creationId="{C0EAC8FF-B4A8-4D3D-8BC6-6B2E85AD9963}"/>
          </ac:spMkLst>
        </pc:spChg>
        <pc:spChg chg="add del mod">
          <ac:chgData name="Yoong Sheng Phang" userId="4f254d4b-6407-4e69-bd08-ea8f5d278b14" providerId="ADAL" clId="{5C174CBC-74DC-48C1-A622-6ED4AEC590EE}" dt="2021-03-01T16:12:14.049" v="2693"/>
          <ac:spMkLst>
            <pc:docMk/>
            <pc:sldMk cId="1915072864" sldId="257"/>
            <ac:spMk id="7" creationId="{91CB046C-5323-4F12-BA4B-1E756E61F809}"/>
          </ac:spMkLst>
        </pc:spChg>
        <pc:spChg chg="add mod">
          <ac:chgData name="Yoong Sheng Phang" userId="4f254d4b-6407-4e69-bd08-ea8f5d278b14" providerId="ADAL" clId="{5C174CBC-74DC-48C1-A622-6ED4AEC590EE}" dt="2021-03-01T16:13:01.940" v="2706" actId="1076"/>
          <ac:spMkLst>
            <pc:docMk/>
            <pc:sldMk cId="1915072864" sldId="257"/>
            <ac:spMk id="8" creationId="{D3900D60-07FD-41D9-92C5-87B39BB990D4}"/>
          </ac:spMkLst>
        </pc:spChg>
        <pc:spChg chg="add mod">
          <ac:chgData name="Yoong Sheng Phang" userId="4f254d4b-6407-4e69-bd08-ea8f5d278b14" providerId="ADAL" clId="{5C174CBC-74DC-48C1-A622-6ED4AEC590EE}" dt="2021-03-01T16:55:02.511" v="3996" actId="2085"/>
          <ac:spMkLst>
            <pc:docMk/>
            <pc:sldMk cId="1915072864" sldId="257"/>
            <ac:spMk id="9" creationId="{9665783D-B86D-458C-BEDC-73A1057100A2}"/>
          </ac:spMkLst>
        </pc:spChg>
        <pc:spChg chg="add mod">
          <ac:chgData name="Yoong Sheng Phang" userId="4f254d4b-6407-4e69-bd08-ea8f5d278b14" providerId="ADAL" clId="{5C174CBC-74DC-48C1-A622-6ED4AEC590EE}" dt="2021-03-01T16:55:30.250" v="4035" actId="1076"/>
          <ac:spMkLst>
            <pc:docMk/>
            <pc:sldMk cId="1915072864" sldId="257"/>
            <ac:spMk id="10" creationId="{096D0505-1E02-4F77-9EE3-63DAB96726B9}"/>
          </ac:spMkLst>
        </pc:spChg>
        <pc:spChg chg="add mod">
          <ac:chgData name="Yoong Sheng Phang" userId="4f254d4b-6407-4e69-bd08-ea8f5d278b14" providerId="ADAL" clId="{5C174CBC-74DC-48C1-A622-6ED4AEC590EE}" dt="2021-03-01T17:37:25.574" v="5437" actId="1076"/>
          <ac:spMkLst>
            <pc:docMk/>
            <pc:sldMk cId="1915072864" sldId="257"/>
            <ac:spMk id="11" creationId="{A9B7C8C4-0D1A-4546-9A20-284356DE86C4}"/>
          </ac:spMkLst>
        </pc:spChg>
        <pc:spChg chg="add mod">
          <ac:chgData name="Yoong Sheng Phang" userId="4f254d4b-6407-4e69-bd08-ea8f5d278b14" providerId="ADAL" clId="{5C174CBC-74DC-48C1-A622-6ED4AEC590EE}" dt="2021-03-01T16:55:24.114" v="4030" actId="1076"/>
          <ac:spMkLst>
            <pc:docMk/>
            <pc:sldMk cId="1915072864" sldId="257"/>
            <ac:spMk id="12" creationId="{1848CB67-FFF3-4D2C-9192-E9C249371277}"/>
          </ac:spMkLst>
        </pc:spChg>
        <pc:spChg chg="add mod">
          <ac:chgData name="Yoong Sheng Phang" userId="4f254d4b-6407-4e69-bd08-ea8f5d278b14" providerId="ADAL" clId="{5C174CBC-74DC-48C1-A622-6ED4AEC590EE}" dt="2021-03-01T16:55:16.760" v="4024" actId="1076"/>
          <ac:spMkLst>
            <pc:docMk/>
            <pc:sldMk cId="1915072864" sldId="257"/>
            <ac:spMk id="13" creationId="{11FECC8A-D87A-4ECC-A437-AE6F6002790C}"/>
          </ac:spMkLst>
        </pc:spChg>
        <pc:spChg chg="add mod">
          <ac:chgData name="Yoong Sheng Phang" userId="4f254d4b-6407-4e69-bd08-ea8f5d278b14" providerId="ADAL" clId="{5C174CBC-74DC-48C1-A622-6ED4AEC590EE}" dt="2021-03-01T16:55:46.288" v="4053" actId="1076"/>
          <ac:spMkLst>
            <pc:docMk/>
            <pc:sldMk cId="1915072864" sldId="257"/>
            <ac:spMk id="14" creationId="{C0774533-7D07-4878-8322-EC50C6AA5323}"/>
          </ac:spMkLst>
        </pc:spChg>
        <pc:spChg chg="add mod">
          <ac:chgData name="Yoong Sheng Phang" userId="4f254d4b-6407-4e69-bd08-ea8f5d278b14" providerId="ADAL" clId="{5C174CBC-74DC-48C1-A622-6ED4AEC590EE}" dt="2021-03-01T16:55:17.479" v="4025" actId="1076"/>
          <ac:spMkLst>
            <pc:docMk/>
            <pc:sldMk cId="1915072864" sldId="257"/>
            <ac:spMk id="15" creationId="{3ADDA208-6EB1-41BC-BD2B-E3657B12AB73}"/>
          </ac:spMkLst>
        </pc:spChg>
        <pc:spChg chg="add mod">
          <ac:chgData name="Yoong Sheng Phang" userId="4f254d4b-6407-4e69-bd08-ea8f5d278b14" providerId="ADAL" clId="{5C174CBC-74DC-48C1-A622-6ED4AEC590EE}" dt="2021-03-01T16:55:20.958" v="4028" actId="1076"/>
          <ac:spMkLst>
            <pc:docMk/>
            <pc:sldMk cId="1915072864" sldId="257"/>
            <ac:spMk id="16" creationId="{A4E09F2A-E15B-480B-B2CF-D3FEC8F34689}"/>
          </ac:spMkLst>
        </pc:spChg>
        <pc:spChg chg="add mod">
          <ac:chgData name="Yoong Sheng Phang" userId="4f254d4b-6407-4e69-bd08-ea8f5d278b14" providerId="ADAL" clId="{5C174CBC-74DC-48C1-A622-6ED4AEC590EE}" dt="2021-03-01T16:55:15.926" v="4023" actId="1076"/>
          <ac:spMkLst>
            <pc:docMk/>
            <pc:sldMk cId="1915072864" sldId="257"/>
            <ac:spMk id="17" creationId="{5D29D353-1DD4-418A-8CDA-5D5610A2AFE0}"/>
          </ac:spMkLst>
        </pc:spChg>
        <pc:spChg chg="add mod">
          <ac:chgData name="Yoong Sheng Phang" userId="4f254d4b-6407-4e69-bd08-ea8f5d278b14" providerId="ADAL" clId="{5C174CBC-74DC-48C1-A622-6ED4AEC590EE}" dt="2021-03-01T16:55:22.775" v="4029" actId="1076"/>
          <ac:spMkLst>
            <pc:docMk/>
            <pc:sldMk cId="1915072864" sldId="257"/>
            <ac:spMk id="18" creationId="{734E47B4-CAD1-442E-B304-0FB3D6F548D7}"/>
          </ac:spMkLst>
        </pc:spChg>
        <pc:spChg chg="add mod">
          <ac:chgData name="Yoong Sheng Phang" userId="4f254d4b-6407-4e69-bd08-ea8f5d278b14" providerId="ADAL" clId="{5C174CBC-74DC-48C1-A622-6ED4AEC590EE}" dt="2021-03-01T16:55:19.644" v="4027" actId="1076"/>
          <ac:spMkLst>
            <pc:docMk/>
            <pc:sldMk cId="1915072864" sldId="257"/>
            <ac:spMk id="19" creationId="{4A8161B4-7BA1-431A-87CF-32732551105A}"/>
          </ac:spMkLst>
        </pc:spChg>
        <pc:spChg chg="add mod">
          <ac:chgData name="Yoong Sheng Phang" userId="4f254d4b-6407-4e69-bd08-ea8f5d278b14" providerId="ADAL" clId="{5C174CBC-74DC-48C1-A622-6ED4AEC590EE}" dt="2021-03-01T16:55:06.975" v="4007"/>
          <ac:spMkLst>
            <pc:docMk/>
            <pc:sldMk cId="1915072864" sldId="257"/>
            <ac:spMk id="20" creationId="{D634C458-B921-4887-996E-9DFC7F94BDE7}"/>
          </ac:spMkLst>
        </pc:spChg>
        <pc:spChg chg="add mod">
          <ac:chgData name="Yoong Sheng Phang" userId="4f254d4b-6407-4e69-bd08-ea8f5d278b14" providerId="ADAL" clId="{5C174CBC-74DC-48C1-A622-6ED4AEC590EE}" dt="2021-03-01T17:37:29.483" v="5439" actId="1076"/>
          <ac:spMkLst>
            <pc:docMk/>
            <pc:sldMk cId="1915072864" sldId="257"/>
            <ac:spMk id="21" creationId="{DD1B2DAB-E78D-4F4F-AC64-87DCB3BB6F81}"/>
          </ac:spMkLst>
        </pc:spChg>
        <pc:spChg chg="add mod">
          <ac:chgData name="Yoong Sheng Phang" userId="4f254d4b-6407-4e69-bd08-ea8f5d278b14" providerId="ADAL" clId="{5C174CBC-74DC-48C1-A622-6ED4AEC590EE}" dt="2021-03-01T16:55:12.080" v="4020" actId="1076"/>
          <ac:spMkLst>
            <pc:docMk/>
            <pc:sldMk cId="1915072864" sldId="257"/>
            <ac:spMk id="22" creationId="{BE2AEB19-C702-4FE3-803D-75E179E60BCE}"/>
          </ac:spMkLst>
        </pc:spChg>
        <pc:spChg chg="add mod">
          <ac:chgData name="Yoong Sheng Phang" userId="4f254d4b-6407-4e69-bd08-ea8f5d278b14" providerId="ADAL" clId="{5C174CBC-74DC-48C1-A622-6ED4AEC590EE}" dt="2021-03-01T17:37:30.550" v="5440" actId="1076"/>
          <ac:spMkLst>
            <pc:docMk/>
            <pc:sldMk cId="1915072864" sldId="257"/>
            <ac:spMk id="23" creationId="{51687FAB-4072-4116-9ACA-6EF1DFDC6D18}"/>
          </ac:spMkLst>
        </pc:spChg>
        <pc:spChg chg="add mod">
          <ac:chgData name="Yoong Sheng Phang" userId="4f254d4b-6407-4e69-bd08-ea8f5d278b14" providerId="ADAL" clId="{5C174CBC-74DC-48C1-A622-6ED4AEC590EE}" dt="2021-03-01T16:55:28.680" v="4034" actId="1076"/>
          <ac:spMkLst>
            <pc:docMk/>
            <pc:sldMk cId="1915072864" sldId="257"/>
            <ac:spMk id="24" creationId="{DA9EB954-6469-48DD-B8A3-4A2C858022FD}"/>
          </ac:spMkLst>
        </pc:spChg>
        <pc:spChg chg="add mod">
          <ac:chgData name="Yoong Sheng Phang" userId="4f254d4b-6407-4e69-bd08-ea8f5d278b14" providerId="ADAL" clId="{5C174CBC-74DC-48C1-A622-6ED4AEC590EE}" dt="2021-03-01T16:55:13.186" v="4021" actId="1076"/>
          <ac:spMkLst>
            <pc:docMk/>
            <pc:sldMk cId="1915072864" sldId="257"/>
            <ac:spMk id="25" creationId="{07CFB1BA-51DC-449E-93CF-5B70AD2971AF}"/>
          </ac:spMkLst>
        </pc:spChg>
        <pc:spChg chg="add mod">
          <ac:chgData name="Yoong Sheng Phang" userId="4f254d4b-6407-4e69-bd08-ea8f5d278b14" providerId="ADAL" clId="{5C174CBC-74DC-48C1-A622-6ED4AEC590EE}" dt="2021-03-01T16:55:11.193" v="4019" actId="1076"/>
          <ac:spMkLst>
            <pc:docMk/>
            <pc:sldMk cId="1915072864" sldId="257"/>
            <ac:spMk id="26" creationId="{92167565-9ADE-4CFD-B465-27FCA08855C2}"/>
          </ac:spMkLst>
        </pc:spChg>
        <pc:spChg chg="add mod">
          <ac:chgData name="Yoong Sheng Phang" userId="4f254d4b-6407-4e69-bd08-ea8f5d278b14" providerId="ADAL" clId="{5C174CBC-74DC-48C1-A622-6ED4AEC590EE}" dt="2021-03-01T17:37:27.418" v="5438" actId="1076"/>
          <ac:spMkLst>
            <pc:docMk/>
            <pc:sldMk cId="1915072864" sldId="257"/>
            <ac:spMk id="27" creationId="{1A284AC6-3289-4774-A186-434DBDBBEFC5}"/>
          </ac:spMkLst>
        </pc:spChg>
        <pc:spChg chg="add mod">
          <ac:chgData name="Yoong Sheng Phang" userId="4f254d4b-6407-4e69-bd08-ea8f5d278b14" providerId="ADAL" clId="{5C174CBC-74DC-48C1-A622-6ED4AEC590EE}" dt="2021-03-01T16:55:26.100" v="4032" actId="1076"/>
          <ac:spMkLst>
            <pc:docMk/>
            <pc:sldMk cId="1915072864" sldId="257"/>
            <ac:spMk id="28" creationId="{C39D465A-A23F-4415-9C56-C3F1FE3E402D}"/>
          </ac:spMkLst>
        </pc:spChg>
        <pc:spChg chg="add mod">
          <ac:chgData name="Yoong Sheng Phang" userId="4f254d4b-6407-4e69-bd08-ea8f5d278b14" providerId="ADAL" clId="{5C174CBC-74DC-48C1-A622-6ED4AEC590EE}" dt="2021-03-01T16:55:26.869" v="4033" actId="1076"/>
          <ac:spMkLst>
            <pc:docMk/>
            <pc:sldMk cId="1915072864" sldId="257"/>
            <ac:spMk id="29" creationId="{04A3D923-F9C0-4491-BAA2-43CEA97BFBC9}"/>
          </ac:spMkLst>
        </pc:spChg>
        <pc:spChg chg="add mod">
          <ac:chgData name="Yoong Sheng Phang" userId="4f254d4b-6407-4e69-bd08-ea8f5d278b14" providerId="ADAL" clId="{5C174CBC-74DC-48C1-A622-6ED4AEC590EE}" dt="2021-03-01T16:55:10.375" v="4018" actId="1076"/>
          <ac:spMkLst>
            <pc:docMk/>
            <pc:sldMk cId="1915072864" sldId="257"/>
            <ac:spMk id="30" creationId="{F3DC659F-CEF1-4A7B-8B27-FC1F9B1FCF6E}"/>
          </ac:spMkLst>
        </pc:spChg>
        <pc:spChg chg="add mod">
          <ac:chgData name="Yoong Sheng Phang" userId="4f254d4b-6407-4e69-bd08-ea8f5d278b14" providerId="ADAL" clId="{5C174CBC-74DC-48C1-A622-6ED4AEC590EE}" dt="2021-03-01T16:55:31.634" v="4036"/>
          <ac:spMkLst>
            <pc:docMk/>
            <pc:sldMk cId="1915072864" sldId="257"/>
            <ac:spMk id="31" creationId="{AF9D3B8D-E352-4ADE-A2E3-35558B733F35}"/>
          </ac:spMkLst>
        </pc:spChg>
        <pc:spChg chg="add mod">
          <ac:chgData name="Yoong Sheng Phang" userId="4f254d4b-6407-4e69-bd08-ea8f5d278b14" providerId="ADAL" clId="{5C174CBC-74DC-48C1-A622-6ED4AEC590EE}" dt="2021-03-01T16:55:41.055" v="4051" actId="1076"/>
          <ac:spMkLst>
            <pc:docMk/>
            <pc:sldMk cId="1915072864" sldId="257"/>
            <ac:spMk id="32" creationId="{F94FFAE3-C37F-408D-BF7D-A5FCF782980D}"/>
          </ac:spMkLst>
        </pc:spChg>
        <pc:spChg chg="add mod">
          <ac:chgData name="Yoong Sheng Phang" userId="4f254d4b-6407-4e69-bd08-ea8f5d278b14" providerId="ADAL" clId="{5C174CBC-74DC-48C1-A622-6ED4AEC590EE}" dt="2021-03-01T16:55:42.065" v="4052" actId="1076"/>
          <ac:spMkLst>
            <pc:docMk/>
            <pc:sldMk cId="1915072864" sldId="257"/>
            <ac:spMk id="33" creationId="{219828F7-220A-4055-9D7F-D758DC51310D}"/>
          </ac:spMkLst>
        </pc:spChg>
        <pc:spChg chg="add mod">
          <ac:chgData name="Yoong Sheng Phang" userId="4f254d4b-6407-4e69-bd08-ea8f5d278b14" providerId="ADAL" clId="{5C174CBC-74DC-48C1-A622-6ED4AEC590EE}" dt="2021-03-01T16:55:39.871" v="4050" actId="1076"/>
          <ac:spMkLst>
            <pc:docMk/>
            <pc:sldMk cId="1915072864" sldId="257"/>
            <ac:spMk id="34" creationId="{ACCA66B0-2371-4AFE-B70B-D2AFEA41254C}"/>
          </ac:spMkLst>
        </pc:spChg>
        <pc:spChg chg="add mod">
          <ac:chgData name="Yoong Sheng Phang" userId="4f254d4b-6407-4e69-bd08-ea8f5d278b14" providerId="ADAL" clId="{5C174CBC-74DC-48C1-A622-6ED4AEC590EE}" dt="2021-03-01T16:55:38.510" v="4049" actId="1076"/>
          <ac:spMkLst>
            <pc:docMk/>
            <pc:sldMk cId="1915072864" sldId="257"/>
            <ac:spMk id="35" creationId="{2BB53B56-CC13-48E5-933E-1242A9105343}"/>
          </ac:spMkLst>
        </pc:spChg>
        <pc:spChg chg="add mod">
          <ac:chgData name="Yoong Sheng Phang" userId="4f254d4b-6407-4e69-bd08-ea8f5d278b14" providerId="ADAL" clId="{5C174CBC-74DC-48C1-A622-6ED4AEC590EE}" dt="2021-03-01T16:55:37.532" v="4048" actId="1076"/>
          <ac:spMkLst>
            <pc:docMk/>
            <pc:sldMk cId="1915072864" sldId="257"/>
            <ac:spMk id="36" creationId="{5FE347A6-1DE6-4EDD-9C1E-49F76829C003}"/>
          </ac:spMkLst>
        </pc:spChg>
        <pc:spChg chg="add mod">
          <ac:chgData name="Yoong Sheng Phang" userId="4f254d4b-6407-4e69-bd08-ea8f5d278b14" providerId="ADAL" clId="{5C174CBC-74DC-48C1-A622-6ED4AEC590EE}" dt="2021-03-01T16:55:32.820" v="4042"/>
          <ac:spMkLst>
            <pc:docMk/>
            <pc:sldMk cId="1915072864" sldId="257"/>
            <ac:spMk id="37" creationId="{E5E0A4B4-DF89-4E13-85AA-0F4C7403AD0C}"/>
          </ac:spMkLst>
        </pc:spChg>
        <pc:spChg chg="add mod">
          <ac:chgData name="Yoong Sheng Phang" userId="4f254d4b-6407-4e69-bd08-ea8f5d278b14" providerId="ADAL" clId="{5C174CBC-74DC-48C1-A622-6ED4AEC590EE}" dt="2021-03-01T16:55:35.160" v="4047" actId="1076"/>
          <ac:spMkLst>
            <pc:docMk/>
            <pc:sldMk cId="1915072864" sldId="257"/>
            <ac:spMk id="38" creationId="{D73E77DC-576E-4CD9-AE84-7F7FEDA108AE}"/>
          </ac:spMkLst>
        </pc:spChg>
        <pc:spChg chg="add mod">
          <ac:chgData name="Yoong Sheng Phang" userId="4f254d4b-6407-4e69-bd08-ea8f5d278b14" providerId="ADAL" clId="{5C174CBC-74DC-48C1-A622-6ED4AEC590EE}" dt="2021-03-01T16:55:33.133" v="4044"/>
          <ac:spMkLst>
            <pc:docMk/>
            <pc:sldMk cId="1915072864" sldId="257"/>
            <ac:spMk id="39" creationId="{18DD9A8F-88E8-4389-848A-9C8AFE096719}"/>
          </ac:spMkLst>
        </pc:spChg>
        <pc:spChg chg="add mod">
          <ac:chgData name="Yoong Sheng Phang" userId="4f254d4b-6407-4e69-bd08-ea8f5d278b14" providerId="ADAL" clId="{5C174CBC-74DC-48C1-A622-6ED4AEC590EE}" dt="2021-03-01T16:55:34.313" v="4046" actId="1076"/>
          <ac:spMkLst>
            <pc:docMk/>
            <pc:sldMk cId="1915072864" sldId="257"/>
            <ac:spMk id="40" creationId="{44FFB903-7861-4A05-80E7-0F5635E859E6}"/>
          </ac:spMkLst>
        </pc:spChg>
        <pc:spChg chg="add mod">
          <ac:chgData name="Yoong Sheng Phang" userId="4f254d4b-6407-4e69-bd08-ea8f5d278b14" providerId="ADAL" clId="{5C174CBC-74DC-48C1-A622-6ED4AEC590EE}" dt="2021-03-03T12:35:17.728" v="17162" actId="1076"/>
          <ac:spMkLst>
            <pc:docMk/>
            <pc:sldMk cId="1915072864" sldId="257"/>
            <ac:spMk id="41" creationId="{C88D4E35-58A9-4260-AA1C-67178F54FB77}"/>
          </ac:spMkLst>
        </pc:spChg>
        <pc:picChg chg="add del mod">
          <ac:chgData name="Yoong Sheng Phang" userId="4f254d4b-6407-4e69-bd08-ea8f5d278b14" providerId="ADAL" clId="{5C174CBC-74DC-48C1-A622-6ED4AEC590EE}" dt="2021-03-01T16:54:48.319" v="3993" actId="478"/>
          <ac:picMkLst>
            <pc:docMk/>
            <pc:sldMk cId="1915072864" sldId="257"/>
            <ac:picMk id="3" creationId="{86B143BD-5A3C-4FDB-8324-02B0B5A0CAE3}"/>
          </ac:picMkLst>
        </pc:picChg>
        <pc:picChg chg="del">
          <ac:chgData name="Yoong Sheng Phang" userId="4f254d4b-6407-4e69-bd08-ea8f5d278b14" providerId="ADAL" clId="{5C174CBC-74DC-48C1-A622-6ED4AEC590EE}" dt="2021-03-03T16:52:57.732" v="18083" actId="478"/>
          <ac:picMkLst>
            <pc:docMk/>
            <pc:sldMk cId="1915072864" sldId="257"/>
            <ac:picMk id="3" creationId="{E94F2CE8-7629-D449-B106-BB81246CB816}"/>
          </ac:picMkLst>
        </pc:picChg>
        <pc:picChg chg="add del mod">
          <ac:chgData name="Yoong Sheng Phang" userId="4f254d4b-6407-4e69-bd08-ea8f5d278b14" providerId="ADAL" clId="{5C174CBC-74DC-48C1-A622-6ED4AEC590EE}" dt="2021-03-02T21:03:27.629" v="13077" actId="478"/>
          <ac:picMkLst>
            <pc:docMk/>
            <pc:sldMk cId="1915072864" sldId="257"/>
            <ac:picMk id="41" creationId="{4F116FF3-98B1-4D0B-A911-DD50D8E4EF99}"/>
          </ac:picMkLst>
        </pc:picChg>
      </pc:sldChg>
      <pc:sldChg chg="add del setBg">
        <pc:chgData name="Yoong Sheng Phang" userId="4f254d4b-6407-4e69-bd08-ea8f5d278b14" providerId="ADAL" clId="{5C174CBC-74DC-48C1-A622-6ED4AEC590EE}" dt="2021-03-01T13:15:50.489" v="604"/>
        <pc:sldMkLst>
          <pc:docMk/>
          <pc:sldMk cId="374368872" sldId="258"/>
        </pc:sldMkLst>
      </pc:sldChg>
      <pc:sldChg chg="addSp delSp modSp add mod modTransition setBg delAnim modNotesTx">
        <pc:chgData name="Yoong Sheng Phang" userId="4f254d4b-6407-4e69-bd08-ea8f5d278b14" providerId="ADAL" clId="{5C174CBC-74DC-48C1-A622-6ED4AEC590EE}" dt="2021-03-03T17:47:57.784" v="18203"/>
        <pc:sldMkLst>
          <pc:docMk/>
          <pc:sldMk cId="1801154929" sldId="258"/>
        </pc:sldMkLst>
        <pc:spChg chg="del mod">
          <ac:chgData name="Yoong Sheng Phang" userId="4f254d4b-6407-4e69-bd08-ea8f5d278b14" providerId="ADAL" clId="{5C174CBC-74DC-48C1-A622-6ED4AEC590EE}" dt="2021-03-01T17:17:22.589" v="4552" actId="478"/>
          <ac:spMkLst>
            <pc:docMk/>
            <pc:sldMk cId="1801154929" sldId="258"/>
            <ac:spMk id="2" creationId="{3C8AD657-02AF-42FF-82B7-2D0BD8C2499D}"/>
          </ac:spMkLst>
        </pc:spChg>
        <pc:spChg chg="add del mod">
          <ac:chgData name="Yoong Sheng Phang" userId="4f254d4b-6407-4e69-bd08-ea8f5d278b14" providerId="ADAL" clId="{5C174CBC-74DC-48C1-A622-6ED4AEC590EE}" dt="2021-03-03T14:23:47.217" v="17468" actId="478"/>
          <ac:spMkLst>
            <pc:docMk/>
            <pc:sldMk cId="1801154929" sldId="258"/>
            <ac:spMk id="2" creationId="{E8CA74B7-8029-4910-828F-A176A552CD02}"/>
          </ac:spMkLst>
        </pc:spChg>
        <pc:spChg chg="add mod">
          <ac:chgData name="Yoong Sheng Phang" userId="4f254d4b-6407-4e69-bd08-ea8f5d278b14" providerId="ADAL" clId="{5C174CBC-74DC-48C1-A622-6ED4AEC590EE}" dt="2021-03-03T14:25:19.633" v="17482" actId="208"/>
          <ac:spMkLst>
            <pc:docMk/>
            <pc:sldMk cId="1801154929" sldId="258"/>
            <ac:spMk id="3" creationId="{AAFC981A-DBF3-4805-9925-6956AFA5FD49}"/>
          </ac:spMkLst>
        </pc:spChg>
        <pc:spChg chg="del mod">
          <ac:chgData name="Yoong Sheng Phang" userId="4f254d4b-6407-4e69-bd08-ea8f5d278b14" providerId="ADAL" clId="{5C174CBC-74DC-48C1-A622-6ED4AEC590EE}" dt="2021-03-01T17:17:20.025" v="4551" actId="478"/>
          <ac:spMkLst>
            <pc:docMk/>
            <pc:sldMk cId="1801154929" sldId="258"/>
            <ac:spMk id="3" creationId="{EA8541E2-56AB-492C-8FAC-A250B65C8AF3}"/>
          </ac:spMkLst>
        </pc:spChg>
        <pc:spChg chg="add del mod">
          <ac:chgData name="Yoong Sheng Phang" userId="4f254d4b-6407-4e69-bd08-ea8f5d278b14" providerId="ADAL" clId="{5C174CBC-74DC-48C1-A622-6ED4AEC590EE}" dt="2021-03-02T22:24:42.625" v="14498" actId="478"/>
          <ac:spMkLst>
            <pc:docMk/>
            <pc:sldMk cId="1801154929" sldId="258"/>
            <ac:spMk id="4" creationId="{BDEDEBAA-5838-44E8-87F5-7901F6171839}"/>
          </ac:spMkLst>
        </pc:spChg>
        <pc:spChg chg="add del mod">
          <ac:chgData name="Yoong Sheng Phang" userId="4f254d4b-6407-4e69-bd08-ea8f5d278b14" providerId="ADAL" clId="{5C174CBC-74DC-48C1-A622-6ED4AEC590EE}" dt="2021-03-02T22:24:42.625" v="14498" actId="478"/>
          <ac:spMkLst>
            <pc:docMk/>
            <pc:sldMk cId="1801154929" sldId="258"/>
            <ac:spMk id="5" creationId="{E4C280AA-6F78-48B9-93BC-A96A6173041B}"/>
          </ac:spMkLst>
        </pc:spChg>
        <pc:spChg chg="add del mod">
          <ac:chgData name="Yoong Sheng Phang" userId="4f254d4b-6407-4e69-bd08-ea8f5d278b14" providerId="ADAL" clId="{5C174CBC-74DC-48C1-A622-6ED4AEC590EE}" dt="2021-03-02T22:24:42.625" v="14498" actId="478"/>
          <ac:spMkLst>
            <pc:docMk/>
            <pc:sldMk cId="1801154929" sldId="258"/>
            <ac:spMk id="6" creationId="{77FF4457-4A70-4430-B396-566469A084DC}"/>
          </ac:spMkLst>
        </pc:spChg>
        <pc:spChg chg="add mod">
          <ac:chgData name="Yoong Sheng Phang" userId="4f254d4b-6407-4e69-bd08-ea8f5d278b14" providerId="ADAL" clId="{5C174CBC-74DC-48C1-A622-6ED4AEC590EE}" dt="2021-03-03T14:26:31.898" v="17506" actId="14100"/>
          <ac:spMkLst>
            <pc:docMk/>
            <pc:sldMk cId="1801154929" sldId="258"/>
            <ac:spMk id="9" creationId="{D9A631B9-9EB8-4A13-8231-BC1BDE7C1A77}"/>
          </ac:spMkLst>
        </pc:spChg>
        <pc:spChg chg="add del mod">
          <ac:chgData name="Yoong Sheng Phang" userId="4f254d4b-6407-4e69-bd08-ea8f5d278b14" providerId="ADAL" clId="{5C174CBC-74DC-48C1-A622-6ED4AEC590EE}" dt="2021-03-02T22:24:51.917" v="14499" actId="478"/>
          <ac:spMkLst>
            <pc:docMk/>
            <pc:sldMk cId="1801154929" sldId="258"/>
            <ac:spMk id="18" creationId="{E7F8C711-3175-43FF-8757-D942646B4E2F}"/>
          </ac:spMkLst>
        </pc:spChg>
        <pc:spChg chg="add del mod">
          <ac:chgData name="Yoong Sheng Phang" userId="4f254d4b-6407-4e69-bd08-ea8f5d278b14" providerId="ADAL" clId="{5C174CBC-74DC-48C1-A622-6ED4AEC590EE}" dt="2021-03-02T22:24:51.917" v="14499" actId="478"/>
          <ac:spMkLst>
            <pc:docMk/>
            <pc:sldMk cId="1801154929" sldId="258"/>
            <ac:spMk id="19" creationId="{21A085FC-E14A-4834-AADF-B3028A78CBD0}"/>
          </ac:spMkLst>
        </pc:spChg>
        <pc:spChg chg="add mod">
          <ac:chgData name="Yoong Sheng Phang" userId="4f254d4b-6407-4e69-bd08-ea8f5d278b14" providerId="ADAL" clId="{5C174CBC-74DC-48C1-A622-6ED4AEC590EE}" dt="2021-03-03T14:25:19.633" v="17482" actId="208"/>
          <ac:spMkLst>
            <pc:docMk/>
            <pc:sldMk cId="1801154929" sldId="258"/>
            <ac:spMk id="21" creationId="{3F134602-FDE3-4196-8760-A8EBAA31F833}"/>
          </ac:spMkLst>
        </pc:spChg>
        <pc:spChg chg="add del mod">
          <ac:chgData name="Yoong Sheng Phang" userId="4f254d4b-6407-4e69-bd08-ea8f5d278b14" providerId="ADAL" clId="{5C174CBC-74DC-48C1-A622-6ED4AEC590EE}" dt="2021-03-03T14:25:00.702" v="17476"/>
          <ac:spMkLst>
            <pc:docMk/>
            <pc:sldMk cId="1801154929" sldId="258"/>
            <ac:spMk id="22" creationId="{37C522C2-F309-41FA-9482-1C56D47B4EBB}"/>
          </ac:spMkLst>
        </pc:spChg>
        <pc:spChg chg="add mod">
          <ac:chgData name="Yoong Sheng Phang" userId="4f254d4b-6407-4e69-bd08-ea8f5d278b14" providerId="ADAL" clId="{5C174CBC-74DC-48C1-A622-6ED4AEC590EE}" dt="2021-03-03T14:25:19.633" v="17482" actId="208"/>
          <ac:spMkLst>
            <pc:docMk/>
            <pc:sldMk cId="1801154929" sldId="258"/>
            <ac:spMk id="23" creationId="{181089DE-F945-4F2F-9DFF-804AB7A5C0CE}"/>
          </ac:spMkLst>
        </pc:spChg>
        <pc:spChg chg="add del mod">
          <ac:chgData name="Yoong Sheng Phang" userId="4f254d4b-6407-4e69-bd08-ea8f5d278b14" providerId="ADAL" clId="{5C174CBC-74DC-48C1-A622-6ED4AEC590EE}" dt="2021-03-03T14:25:08.885" v="17480" actId="478"/>
          <ac:spMkLst>
            <pc:docMk/>
            <pc:sldMk cId="1801154929" sldId="258"/>
            <ac:spMk id="24" creationId="{EF57DF8C-56F1-4146-99F7-057A0E866044}"/>
          </ac:spMkLst>
        </pc:spChg>
        <pc:spChg chg="add del mod">
          <ac:chgData name="Yoong Sheng Phang" userId="4f254d4b-6407-4e69-bd08-ea8f5d278b14" providerId="ADAL" clId="{5C174CBC-74DC-48C1-A622-6ED4AEC590EE}" dt="2021-03-02T16:47:39.105" v="11123" actId="478"/>
          <ac:spMkLst>
            <pc:docMk/>
            <pc:sldMk cId="1801154929" sldId="258"/>
            <ac:spMk id="28" creationId="{A3DDA54D-CBDE-45E2-B1F6-42A6186D06DD}"/>
          </ac:spMkLst>
        </pc:spChg>
        <pc:spChg chg="add del mod">
          <ac:chgData name="Yoong Sheng Phang" userId="4f254d4b-6407-4e69-bd08-ea8f5d278b14" providerId="ADAL" clId="{5C174CBC-74DC-48C1-A622-6ED4AEC590EE}" dt="2021-03-02T04:09:04.573" v="9348" actId="478"/>
          <ac:spMkLst>
            <pc:docMk/>
            <pc:sldMk cId="1801154929" sldId="258"/>
            <ac:spMk id="29" creationId="{B5C01C5A-FDEC-4ACE-9CA2-5A3265F23794}"/>
          </ac:spMkLst>
        </pc:spChg>
        <pc:spChg chg="add mod">
          <ac:chgData name="Yoong Sheng Phang" userId="4f254d4b-6407-4e69-bd08-ea8f5d278b14" providerId="ADAL" clId="{5C174CBC-74DC-48C1-A622-6ED4AEC590EE}" dt="2021-03-02T17:52:02.403" v="13034" actId="1076"/>
          <ac:spMkLst>
            <pc:docMk/>
            <pc:sldMk cId="1801154929" sldId="258"/>
            <ac:spMk id="33" creationId="{19AE48FC-2556-4FCD-8058-44A245D46D7E}"/>
          </ac:spMkLst>
        </pc:spChg>
        <pc:spChg chg="add mod">
          <ac:chgData name="Yoong Sheng Phang" userId="4f254d4b-6407-4e69-bd08-ea8f5d278b14" providerId="ADAL" clId="{5C174CBC-74DC-48C1-A622-6ED4AEC590EE}" dt="2021-03-03T14:26:23.982" v="17504" actId="1076"/>
          <ac:spMkLst>
            <pc:docMk/>
            <pc:sldMk cId="1801154929" sldId="258"/>
            <ac:spMk id="47" creationId="{271D92F7-50D0-4036-A125-08B94D4C8FBD}"/>
          </ac:spMkLst>
        </pc:spChg>
        <pc:spChg chg="add mod">
          <ac:chgData name="Yoong Sheng Phang" userId="4f254d4b-6407-4e69-bd08-ea8f5d278b14" providerId="ADAL" clId="{5C174CBC-74DC-48C1-A622-6ED4AEC590EE}" dt="2021-03-03T15:17:45.514" v="17691" actId="20577"/>
          <ac:spMkLst>
            <pc:docMk/>
            <pc:sldMk cId="1801154929" sldId="258"/>
            <ac:spMk id="51" creationId="{878E6893-1862-4613-8DFB-4816A6C9EC59}"/>
          </ac:spMkLst>
        </pc:spChg>
        <pc:spChg chg="add del mod">
          <ac:chgData name="Yoong Sheng Phang" userId="4f254d4b-6407-4e69-bd08-ea8f5d278b14" providerId="ADAL" clId="{5C174CBC-74DC-48C1-A622-6ED4AEC590EE}" dt="2021-03-03T14:26:08.333" v="17499" actId="478"/>
          <ac:spMkLst>
            <pc:docMk/>
            <pc:sldMk cId="1801154929" sldId="258"/>
            <ac:spMk id="53" creationId="{42C6E63F-FE3A-486F-BED6-A0FEC7649C6F}"/>
          </ac:spMkLst>
        </pc:spChg>
        <pc:picChg chg="del">
          <ac:chgData name="Yoong Sheng Phang" userId="4f254d4b-6407-4e69-bd08-ea8f5d278b14" providerId="ADAL" clId="{5C174CBC-74DC-48C1-A622-6ED4AEC590EE}" dt="2021-03-03T16:53:01.286" v="18084" actId="478"/>
          <ac:picMkLst>
            <pc:docMk/>
            <pc:sldMk cId="1801154929" sldId="258"/>
            <ac:picMk id="4" creationId="{9CFC8A29-D361-1147-8F4C-2D0E4C8CBA83}"/>
          </ac:picMkLst>
        </pc:picChg>
        <pc:picChg chg="add del mod">
          <ac:chgData name="Yoong Sheng Phang" userId="4f254d4b-6407-4e69-bd08-ea8f5d278b14" providerId="ADAL" clId="{5C174CBC-74DC-48C1-A622-6ED4AEC590EE}" dt="2021-03-02T03:45:48.035" v="8159" actId="478"/>
          <ac:picMkLst>
            <pc:docMk/>
            <pc:sldMk cId="1801154929" sldId="258"/>
            <ac:picMk id="21" creationId="{875902BA-FA07-425E-B0C5-72EE05A4C349}"/>
          </ac:picMkLst>
        </pc:picChg>
        <pc:picChg chg="add del mod">
          <ac:chgData name="Yoong Sheng Phang" userId="4f254d4b-6407-4e69-bd08-ea8f5d278b14" providerId="ADAL" clId="{5C174CBC-74DC-48C1-A622-6ED4AEC590EE}" dt="2021-03-02T20:50:44.113" v="13051" actId="478"/>
          <ac:picMkLst>
            <pc:docMk/>
            <pc:sldMk cId="1801154929" sldId="258"/>
            <ac:picMk id="23" creationId="{BBAAC0FF-2285-41B6-91D4-0BC8D3FBBA17}"/>
          </ac:picMkLst>
        </pc:picChg>
        <pc:picChg chg="add del mod">
          <ac:chgData name="Yoong Sheng Phang" userId="4f254d4b-6407-4e69-bd08-ea8f5d278b14" providerId="ADAL" clId="{5C174CBC-74DC-48C1-A622-6ED4AEC590EE}" dt="2021-03-02T03:46:41.002" v="8169" actId="478"/>
          <ac:picMkLst>
            <pc:docMk/>
            <pc:sldMk cId="1801154929" sldId="258"/>
            <ac:picMk id="25" creationId="{2BFBA68A-F9ED-4843-95EA-883BED80DB77}"/>
          </ac:picMkLst>
        </pc:picChg>
        <pc:picChg chg="add del mod">
          <ac:chgData name="Yoong Sheng Phang" userId="4f254d4b-6407-4e69-bd08-ea8f5d278b14" providerId="ADAL" clId="{5C174CBC-74DC-48C1-A622-6ED4AEC590EE}" dt="2021-03-02T04:09:04.573" v="9348" actId="478"/>
          <ac:picMkLst>
            <pc:docMk/>
            <pc:sldMk cId="1801154929" sldId="258"/>
            <ac:picMk id="27" creationId="{BAD9CBC1-4F21-4D9E-ADBB-72D0D8D7B8B8}"/>
          </ac:picMkLst>
        </pc:picChg>
        <pc:picChg chg="add del mod">
          <ac:chgData name="Yoong Sheng Phang" userId="4f254d4b-6407-4e69-bd08-ea8f5d278b14" providerId="ADAL" clId="{5C174CBC-74DC-48C1-A622-6ED4AEC590EE}" dt="2021-03-02T20:50:12.015" v="13043" actId="478"/>
          <ac:picMkLst>
            <pc:docMk/>
            <pc:sldMk cId="1801154929" sldId="258"/>
            <ac:picMk id="31" creationId="{A67E3685-61F3-4D75-9487-42A409C51520}"/>
          </ac:picMkLst>
        </pc:picChg>
        <pc:picChg chg="add mod">
          <ac:chgData name="Yoong Sheng Phang" userId="4f254d4b-6407-4e69-bd08-ea8f5d278b14" providerId="ADAL" clId="{5C174CBC-74DC-48C1-A622-6ED4AEC590EE}" dt="2021-03-02T22:24:53.850" v="14500" actId="1076"/>
          <ac:picMkLst>
            <pc:docMk/>
            <pc:sldMk cId="1801154929" sldId="258"/>
            <ac:picMk id="48" creationId="{CE48ED9A-F3F4-4E9A-8D6D-2E84CC019A9F}"/>
          </ac:picMkLst>
        </pc:picChg>
        <pc:picChg chg="add del mod">
          <ac:chgData name="Yoong Sheng Phang" userId="4f254d4b-6407-4e69-bd08-ea8f5d278b14" providerId="ADAL" clId="{5C174CBC-74DC-48C1-A622-6ED4AEC590EE}" dt="2021-03-02T20:50:45.262" v="13052" actId="478"/>
          <ac:picMkLst>
            <pc:docMk/>
            <pc:sldMk cId="1801154929" sldId="258"/>
            <ac:picMk id="50" creationId="{D14640CF-AFBD-4AF5-AF40-779B47FF3138}"/>
          </ac:picMkLst>
        </pc:picChg>
        <pc:picChg chg="add del mod">
          <ac:chgData name="Yoong Sheng Phang" userId="4f254d4b-6407-4e69-bd08-ea8f5d278b14" providerId="ADAL" clId="{5C174CBC-74DC-48C1-A622-6ED4AEC590EE}" dt="2021-03-02T21:03:29.843" v="13078" actId="478"/>
          <ac:picMkLst>
            <pc:docMk/>
            <pc:sldMk cId="1801154929" sldId="258"/>
            <ac:picMk id="52" creationId="{E67BC044-02E5-4ED1-A31E-D2BCF8CA9AC2}"/>
          </ac:picMkLst>
        </pc:picChg>
        <pc:cxnChg chg="add del mod">
          <ac:chgData name="Yoong Sheng Phang" userId="4f254d4b-6407-4e69-bd08-ea8f5d278b14" providerId="ADAL" clId="{5C174CBC-74DC-48C1-A622-6ED4AEC590EE}" dt="2021-03-02T22:24:42.625" v="14498" actId="478"/>
          <ac:cxnSpMkLst>
            <pc:docMk/>
            <pc:sldMk cId="1801154929" sldId="258"/>
            <ac:cxnSpMk id="7" creationId="{6562A63E-CCAB-47A0-8906-CE70243A3CD6}"/>
          </ac:cxnSpMkLst>
        </pc:cxnChg>
        <pc:cxnChg chg="add del mod">
          <ac:chgData name="Yoong Sheng Phang" userId="4f254d4b-6407-4e69-bd08-ea8f5d278b14" providerId="ADAL" clId="{5C174CBC-74DC-48C1-A622-6ED4AEC590EE}" dt="2021-03-02T22:24:51.917" v="14499" actId="478"/>
          <ac:cxnSpMkLst>
            <pc:docMk/>
            <pc:sldMk cId="1801154929" sldId="258"/>
            <ac:cxnSpMk id="10" creationId="{49F6FACE-7D3F-47DE-A847-01AEE9AC7355}"/>
          </ac:cxnSpMkLst>
        </pc:cxnChg>
        <pc:cxnChg chg="add del mod">
          <ac:chgData name="Yoong Sheng Phang" userId="4f254d4b-6407-4e69-bd08-ea8f5d278b14" providerId="ADAL" clId="{5C174CBC-74DC-48C1-A622-6ED4AEC590EE}" dt="2021-03-02T22:24:51.917" v="14499" actId="478"/>
          <ac:cxnSpMkLst>
            <pc:docMk/>
            <pc:sldMk cId="1801154929" sldId="258"/>
            <ac:cxnSpMk id="12" creationId="{923A335C-C693-4536-86EC-AAAB16EEC9EB}"/>
          </ac:cxnSpMkLst>
        </pc:cxnChg>
        <pc:cxnChg chg="add del mod">
          <ac:chgData name="Yoong Sheng Phang" userId="4f254d4b-6407-4e69-bd08-ea8f5d278b14" providerId="ADAL" clId="{5C174CBC-74DC-48C1-A622-6ED4AEC590EE}" dt="2021-03-02T22:24:42.625" v="14498" actId="478"/>
          <ac:cxnSpMkLst>
            <pc:docMk/>
            <pc:sldMk cId="1801154929" sldId="258"/>
            <ac:cxnSpMk id="17" creationId="{11E06BAB-EFE7-49C7-BB4C-296BF093B564}"/>
          </ac:cxnSpMkLst>
        </pc:cxnChg>
        <pc:cxnChg chg="add mod">
          <ac:chgData name="Yoong Sheng Phang" userId="4f254d4b-6407-4e69-bd08-ea8f5d278b14" providerId="ADAL" clId="{5C174CBC-74DC-48C1-A622-6ED4AEC590EE}" dt="2021-03-03T14:25:32.861" v="17485" actId="1076"/>
          <ac:cxnSpMkLst>
            <pc:docMk/>
            <pc:sldMk cId="1801154929" sldId="258"/>
            <ac:cxnSpMk id="25" creationId="{39C96B90-3682-4BC3-BC85-76D9F5469F1A}"/>
          </ac:cxnSpMkLst>
        </pc:cxnChg>
        <pc:cxnChg chg="add mod">
          <ac:chgData name="Yoong Sheng Phang" userId="4f254d4b-6407-4e69-bd08-ea8f5d278b14" providerId="ADAL" clId="{5C174CBC-74DC-48C1-A622-6ED4AEC590EE}" dt="2021-03-03T14:25:42.850" v="17490" actId="1076"/>
          <ac:cxnSpMkLst>
            <pc:docMk/>
            <pc:sldMk cId="1801154929" sldId="258"/>
            <ac:cxnSpMk id="27" creationId="{6AB77373-D1E1-47B6-821B-758C683176AA}"/>
          </ac:cxnSpMkLst>
        </pc:cxnChg>
        <pc:cxnChg chg="add mod">
          <ac:chgData name="Yoong Sheng Phang" userId="4f254d4b-6407-4e69-bd08-ea8f5d278b14" providerId="ADAL" clId="{5C174CBC-74DC-48C1-A622-6ED4AEC590EE}" dt="2021-03-03T14:25:49.340" v="17492" actId="1076"/>
          <ac:cxnSpMkLst>
            <pc:docMk/>
            <pc:sldMk cId="1801154929" sldId="258"/>
            <ac:cxnSpMk id="30" creationId="{DC955EDE-4688-40C1-9B76-461BA67D3079}"/>
          </ac:cxnSpMkLst>
        </pc:cxnChg>
        <pc:cxnChg chg="add mod">
          <ac:chgData name="Yoong Sheng Phang" userId="4f254d4b-6407-4e69-bd08-ea8f5d278b14" providerId="ADAL" clId="{5C174CBC-74DC-48C1-A622-6ED4AEC590EE}" dt="2021-03-03T14:25:57.632" v="17496" actId="14100"/>
          <ac:cxnSpMkLst>
            <pc:docMk/>
            <pc:sldMk cId="1801154929" sldId="258"/>
            <ac:cxnSpMk id="31" creationId="{13D7CF8F-6633-447A-8CF9-86E6FAE36986}"/>
          </ac:cxnSpMkLst>
        </pc:cxnChg>
        <pc:cxnChg chg="add del mod">
          <ac:chgData name="Yoong Sheng Phang" userId="4f254d4b-6407-4e69-bd08-ea8f5d278b14" providerId="ADAL" clId="{5C174CBC-74DC-48C1-A622-6ED4AEC590EE}" dt="2021-03-03T14:24:44.753" v="17469" actId="478"/>
          <ac:cxnSpMkLst>
            <pc:docMk/>
            <pc:sldMk cId="1801154929" sldId="258"/>
            <ac:cxnSpMk id="34" creationId="{2F877A90-981B-4916-AD97-66713040DA0C}"/>
          </ac:cxnSpMkLst>
        </pc:cxnChg>
        <pc:cxnChg chg="add del mod">
          <ac:chgData name="Yoong Sheng Phang" userId="4f254d4b-6407-4e69-bd08-ea8f5d278b14" providerId="ADAL" clId="{5C174CBC-74DC-48C1-A622-6ED4AEC590EE}" dt="2021-03-03T14:24:44.753" v="17469" actId="478"/>
          <ac:cxnSpMkLst>
            <pc:docMk/>
            <pc:sldMk cId="1801154929" sldId="258"/>
            <ac:cxnSpMk id="35" creationId="{68B8548C-072A-4C97-A177-8B6D0B428B23}"/>
          </ac:cxnSpMkLst>
        </pc:cxnChg>
        <pc:cxnChg chg="add del mod">
          <ac:chgData name="Yoong Sheng Phang" userId="4f254d4b-6407-4e69-bd08-ea8f5d278b14" providerId="ADAL" clId="{5C174CBC-74DC-48C1-A622-6ED4AEC590EE}" dt="2021-03-03T14:24:44.753" v="17469" actId="478"/>
          <ac:cxnSpMkLst>
            <pc:docMk/>
            <pc:sldMk cId="1801154929" sldId="258"/>
            <ac:cxnSpMk id="36" creationId="{2AAE38F9-2DA3-48A3-8E1C-57B5A7FABD9A}"/>
          </ac:cxnSpMkLst>
        </pc:cxnChg>
        <pc:cxnChg chg="add del mod">
          <ac:chgData name="Yoong Sheng Phang" userId="4f254d4b-6407-4e69-bd08-ea8f5d278b14" providerId="ADAL" clId="{5C174CBC-74DC-48C1-A622-6ED4AEC590EE}" dt="2021-03-03T14:24:44.753" v="17469" actId="478"/>
          <ac:cxnSpMkLst>
            <pc:docMk/>
            <pc:sldMk cId="1801154929" sldId="258"/>
            <ac:cxnSpMk id="37" creationId="{36BAA463-C6F3-4854-8917-C73DEE29AE92}"/>
          </ac:cxnSpMkLst>
        </pc:cxnChg>
        <pc:cxnChg chg="add del mod">
          <ac:chgData name="Yoong Sheng Phang" userId="4f254d4b-6407-4e69-bd08-ea8f5d278b14" providerId="ADAL" clId="{5C174CBC-74DC-48C1-A622-6ED4AEC590EE}" dt="2021-03-03T14:24:44.753" v="17469" actId="478"/>
          <ac:cxnSpMkLst>
            <pc:docMk/>
            <pc:sldMk cId="1801154929" sldId="258"/>
            <ac:cxnSpMk id="38" creationId="{31F6619E-E28D-4D99-AD16-6C89593DB386}"/>
          </ac:cxnSpMkLst>
        </pc:cxnChg>
        <pc:cxnChg chg="add del mod">
          <ac:chgData name="Yoong Sheng Phang" userId="4f254d4b-6407-4e69-bd08-ea8f5d278b14" providerId="ADAL" clId="{5C174CBC-74DC-48C1-A622-6ED4AEC590EE}" dt="2021-03-03T14:24:44.753" v="17469" actId="478"/>
          <ac:cxnSpMkLst>
            <pc:docMk/>
            <pc:sldMk cId="1801154929" sldId="258"/>
            <ac:cxnSpMk id="39" creationId="{217D456A-E4AB-416A-9F1B-B4A88D523BF9}"/>
          </ac:cxnSpMkLst>
        </pc:cxnChg>
        <pc:cxnChg chg="add del mod">
          <ac:chgData name="Yoong Sheng Phang" userId="4f254d4b-6407-4e69-bd08-ea8f5d278b14" providerId="ADAL" clId="{5C174CBC-74DC-48C1-A622-6ED4AEC590EE}" dt="2021-03-03T14:24:44.753" v="17469" actId="478"/>
          <ac:cxnSpMkLst>
            <pc:docMk/>
            <pc:sldMk cId="1801154929" sldId="258"/>
            <ac:cxnSpMk id="40" creationId="{14E98C83-AFF5-482F-A25A-6860843C92BB}"/>
          </ac:cxnSpMkLst>
        </pc:cxnChg>
        <pc:cxnChg chg="add del mod">
          <ac:chgData name="Yoong Sheng Phang" userId="4f254d4b-6407-4e69-bd08-ea8f5d278b14" providerId="ADAL" clId="{5C174CBC-74DC-48C1-A622-6ED4AEC590EE}" dt="2021-03-03T14:24:44.753" v="17469" actId="478"/>
          <ac:cxnSpMkLst>
            <pc:docMk/>
            <pc:sldMk cId="1801154929" sldId="258"/>
            <ac:cxnSpMk id="41" creationId="{176B48A0-6B08-4362-9960-E3D85758365E}"/>
          </ac:cxnSpMkLst>
        </pc:cxnChg>
        <pc:cxnChg chg="add del mod">
          <ac:chgData name="Yoong Sheng Phang" userId="4f254d4b-6407-4e69-bd08-ea8f5d278b14" providerId="ADAL" clId="{5C174CBC-74DC-48C1-A622-6ED4AEC590EE}" dt="2021-03-03T14:24:44.753" v="17469" actId="478"/>
          <ac:cxnSpMkLst>
            <pc:docMk/>
            <pc:sldMk cId="1801154929" sldId="258"/>
            <ac:cxnSpMk id="42" creationId="{20485530-48C9-4028-AA03-0B70BC4D34F0}"/>
          </ac:cxnSpMkLst>
        </pc:cxnChg>
        <pc:cxnChg chg="add del mod">
          <ac:chgData name="Yoong Sheng Phang" userId="4f254d4b-6407-4e69-bd08-ea8f5d278b14" providerId="ADAL" clId="{5C174CBC-74DC-48C1-A622-6ED4AEC590EE}" dt="2021-03-03T14:24:44.753" v="17469" actId="478"/>
          <ac:cxnSpMkLst>
            <pc:docMk/>
            <pc:sldMk cId="1801154929" sldId="258"/>
            <ac:cxnSpMk id="43" creationId="{60C9EAFF-6A23-43DE-ADBB-8371E5E28D60}"/>
          </ac:cxnSpMkLst>
        </pc:cxnChg>
        <pc:cxnChg chg="add del mod">
          <ac:chgData name="Yoong Sheng Phang" userId="4f254d4b-6407-4e69-bd08-ea8f5d278b14" providerId="ADAL" clId="{5C174CBC-74DC-48C1-A622-6ED4AEC590EE}" dt="2021-03-03T14:24:44.753" v="17469" actId="478"/>
          <ac:cxnSpMkLst>
            <pc:docMk/>
            <pc:sldMk cId="1801154929" sldId="258"/>
            <ac:cxnSpMk id="44" creationId="{8B8CDF3C-7460-4C60-9111-A87CD7532AB2}"/>
          </ac:cxnSpMkLst>
        </pc:cxnChg>
        <pc:cxnChg chg="add del mod">
          <ac:chgData name="Yoong Sheng Phang" userId="4f254d4b-6407-4e69-bd08-ea8f5d278b14" providerId="ADAL" clId="{5C174CBC-74DC-48C1-A622-6ED4AEC590EE}" dt="2021-03-03T14:24:44.753" v="17469" actId="478"/>
          <ac:cxnSpMkLst>
            <pc:docMk/>
            <pc:sldMk cId="1801154929" sldId="258"/>
            <ac:cxnSpMk id="45" creationId="{9C614133-75E9-4DC1-AB44-D5BC33D97EBF}"/>
          </ac:cxnSpMkLst>
        </pc:cxnChg>
        <pc:cxnChg chg="add del mod">
          <ac:chgData name="Yoong Sheng Phang" userId="4f254d4b-6407-4e69-bd08-ea8f5d278b14" providerId="ADAL" clId="{5C174CBC-74DC-48C1-A622-6ED4AEC590EE}" dt="2021-03-03T14:24:44.753" v="17469" actId="478"/>
          <ac:cxnSpMkLst>
            <pc:docMk/>
            <pc:sldMk cId="1801154929" sldId="258"/>
            <ac:cxnSpMk id="46" creationId="{9C15DAE3-32EF-4AE5-887B-E89A8F241CC3}"/>
          </ac:cxnSpMkLst>
        </pc:cxnChg>
      </pc:sldChg>
      <pc:sldChg chg="addSp delSp modSp new mod modTransition delAnim modNotesTx">
        <pc:chgData name="Yoong Sheng Phang" userId="4f254d4b-6407-4e69-bd08-ea8f5d278b14" providerId="ADAL" clId="{5C174CBC-74DC-48C1-A622-6ED4AEC590EE}" dt="2021-03-03T17:47:57.784" v="18203"/>
        <pc:sldMkLst>
          <pc:docMk/>
          <pc:sldMk cId="175134233" sldId="259"/>
        </pc:sldMkLst>
        <pc:spChg chg="del">
          <ac:chgData name="Yoong Sheng Phang" userId="4f254d4b-6407-4e69-bd08-ea8f5d278b14" providerId="ADAL" clId="{5C174CBC-74DC-48C1-A622-6ED4AEC590EE}" dt="2021-03-01T17:09:13.806" v="4235" actId="478"/>
          <ac:spMkLst>
            <pc:docMk/>
            <pc:sldMk cId="175134233" sldId="259"/>
            <ac:spMk id="2" creationId="{4937FC78-76CA-4EC9-9D92-DDDEC2C8AFA2}"/>
          </ac:spMkLst>
        </pc:spChg>
        <pc:spChg chg="del">
          <ac:chgData name="Yoong Sheng Phang" userId="4f254d4b-6407-4e69-bd08-ea8f5d278b14" providerId="ADAL" clId="{5C174CBC-74DC-48C1-A622-6ED4AEC590EE}" dt="2021-03-01T17:09:11.291" v="4234" actId="478"/>
          <ac:spMkLst>
            <pc:docMk/>
            <pc:sldMk cId="175134233" sldId="259"/>
            <ac:spMk id="3" creationId="{431A2BEF-3A14-48B2-8CA4-5C8214F2D0BF}"/>
          </ac:spMkLst>
        </pc:spChg>
        <pc:spChg chg="add mod">
          <ac:chgData name="Yoong Sheng Phang" userId="4f254d4b-6407-4e69-bd08-ea8f5d278b14" providerId="ADAL" clId="{5C174CBC-74DC-48C1-A622-6ED4AEC590EE}" dt="2021-03-01T19:03:27.555" v="7667" actId="1076"/>
          <ac:spMkLst>
            <pc:docMk/>
            <pc:sldMk cId="175134233" sldId="259"/>
            <ac:spMk id="4" creationId="{320CBAFF-315E-4D01-AA66-DA5D196CD919}"/>
          </ac:spMkLst>
        </pc:spChg>
        <pc:spChg chg="add del mod">
          <ac:chgData name="Yoong Sheng Phang" userId="4f254d4b-6407-4e69-bd08-ea8f5d278b14" providerId="ADAL" clId="{5C174CBC-74DC-48C1-A622-6ED4AEC590EE}" dt="2021-03-01T17:11:05.528" v="4257" actId="478"/>
          <ac:spMkLst>
            <pc:docMk/>
            <pc:sldMk cId="175134233" sldId="259"/>
            <ac:spMk id="5" creationId="{D59251BE-A9BE-459A-98C4-D5DA74C6EAAC}"/>
          </ac:spMkLst>
        </pc:spChg>
        <pc:spChg chg="add mod">
          <ac:chgData name="Yoong Sheng Phang" userId="4f254d4b-6407-4e69-bd08-ea8f5d278b14" providerId="ADAL" clId="{5C174CBC-74DC-48C1-A622-6ED4AEC590EE}" dt="2021-03-01T19:03:27.555" v="7667" actId="1076"/>
          <ac:spMkLst>
            <pc:docMk/>
            <pc:sldMk cId="175134233" sldId="259"/>
            <ac:spMk id="6" creationId="{6E64EE8B-7708-4F60-8642-BB928B1F1F1E}"/>
          </ac:spMkLst>
        </pc:spChg>
        <pc:spChg chg="add mod">
          <ac:chgData name="Yoong Sheng Phang" userId="4f254d4b-6407-4e69-bd08-ea8f5d278b14" providerId="ADAL" clId="{5C174CBC-74DC-48C1-A622-6ED4AEC590EE}" dt="2021-03-01T19:03:27.555" v="7667" actId="1076"/>
          <ac:spMkLst>
            <pc:docMk/>
            <pc:sldMk cId="175134233" sldId="259"/>
            <ac:spMk id="7" creationId="{940F181D-AD99-4B5D-99B0-D4D4CB94AA21}"/>
          </ac:spMkLst>
        </pc:spChg>
        <pc:spChg chg="add mod">
          <ac:chgData name="Yoong Sheng Phang" userId="4f254d4b-6407-4e69-bd08-ea8f5d278b14" providerId="ADAL" clId="{5C174CBC-74DC-48C1-A622-6ED4AEC590EE}" dt="2021-03-01T19:03:27.555" v="7667" actId="1076"/>
          <ac:spMkLst>
            <pc:docMk/>
            <pc:sldMk cId="175134233" sldId="259"/>
            <ac:spMk id="8" creationId="{B81F6473-20BA-4766-8BC2-729328BB1A07}"/>
          </ac:spMkLst>
        </pc:spChg>
        <pc:spChg chg="add mod">
          <ac:chgData name="Yoong Sheng Phang" userId="4f254d4b-6407-4e69-bd08-ea8f5d278b14" providerId="ADAL" clId="{5C174CBC-74DC-48C1-A622-6ED4AEC590EE}" dt="2021-03-01T19:03:27.555" v="7667" actId="1076"/>
          <ac:spMkLst>
            <pc:docMk/>
            <pc:sldMk cId="175134233" sldId="259"/>
            <ac:spMk id="9" creationId="{23B6DB1D-C9F6-4EE3-98D6-8A50BA46A689}"/>
          </ac:spMkLst>
        </pc:spChg>
        <pc:spChg chg="add mod">
          <ac:chgData name="Yoong Sheng Phang" userId="4f254d4b-6407-4e69-bd08-ea8f5d278b14" providerId="ADAL" clId="{5C174CBC-74DC-48C1-A622-6ED4AEC590EE}" dt="2021-03-01T19:03:27.555" v="7667" actId="1076"/>
          <ac:spMkLst>
            <pc:docMk/>
            <pc:sldMk cId="175134233" sldId="259"/>
            <ac:spMk id="10" creationId="{E9FC1C19-AA32-47C4-9D46-A00AAC98804A}"/>
          </ac:spMkLst>
        </pc:spChg>
        <pc:spChg chg="add mod">
          <ac:chgData name="Yoong Sheng Phang" userId="4f254d4b-6407-4e69-bd08-ea8f5d278b14" providerId="ADAL" clId="{5C174CBC-74DC-48C1-A622-6ED4AEC590EE}" dt="2021-03-01T19:03:27.555" v="7667" actId="1076"/>
          <ac:spMkLst>
            <pc:docMk/>
            <pc:sldMk cId="175134233" sldId="259"/>
            <ac:spMk id="11" creationId="{8BB59903-6523-4A9C-BE7D-DE4D40DBE197}"/>
          </ac:spMkLst>
        </pc:spChg>
        <pc:spChg chg="add del mod">
          <ac:chgData name="Yoong Sheng Phang" userId="4f254d4b-6407-4e69-bd08-ea8f5d278b14" providerId="ADAL" clId="{5C174CBC-74DC-48C1-A622-6ED4AEC590EE}" dt="2021-03-01T17:11:37.965" v="4264" actId="478"/>
          <ac:spMkLst>
            <pc:docMk/>
            <pc:sldMk cId="175134233" sldId="259"/>
            <ac:spMk id="12" creationId="{D6714C0E-F536-409C-B327-87790AC02442}"/>
          </ac:spMkLst>
        </pc:spChg>
        <pc:spChg chg="add del mod">
          <ac:chgData name="Yoong Sheng Phang" userId="4f254d4b-6407-4e69-bd08-ea8f5d278b14" providerId="ADAL" clId="{5C174CBC-74DC-48C1-A622-6ED4AEC590EE}" dt="2021-03-01T17:11:30.523" v="4263"/>
          <ac:spMkLst>
            <pc:docMk/>
            <pc:sldMk cId="175134233" sldId="259"/>
            <ac:spMk id="13" creationId="{800A8532-0F2A-4E5C-B653-5B20DEC58F79}"/>
          </ac:spMkLst>
        </pc:spChg>
        <pc:spChg chg="add del mod">
          <ac:chgData name="Yoong Sheng Phang" userId="4f254d4b-6407-4e69-bd08-ea8f5d278b14" providerId="ADAL" clId="{5C174CBC-74DC-48C1-A622-6ED4AEC590EE}" dt="2021-03-01T17:11:58.288" v="4270"/>
          <ac:spMkLst>
            <pc:docMk/>
            <pc:sldMk cId="175134233" sldId="259"/>
            <ac:spMk id="16" creationId="{A7290112-966B-4212-A54F-B78E30C5D69A}"/>
          </ac:spMkLst>
        </pc:spChg>
        <pc:spChg chg="add mod">
          <ac:chgData name="Yoong Sheng Phang" userId="4f254d4b-6407-4e69-bd08-ea8f5d278b14" providerId="ADAL" clId="{5C174CBC-74DC-48C1-A622-6ED4AEC590EE}" dt="2021-03-02T22:25:12.517" v="14511" actId="122"/>
          <ac:spMkLst>
            <pc:docMk/>
            <pc:sldMk cId="175134233" sldId="259"/>
            <ac:spMk id="81" creationId="{657C7CE9-619F-494B-BF15-E433C4568B94}"/>
          </ac:spMkLst>
        </pc:spChg>
        <pc:picChg chg="del">
          <ac:chgData name="Yoong Sheng Phang" userId="4f254d4b-6407-4e69-bd08-ea8f5d278b14" providerId="ADAL" clId="{5C174CBC-74DC-48C1-A622-6ED4AEC590EE}" dt="2021-03-03T16:53:06.406" v="18085" actId="478"/>
          <ac:picMkLst>
            <pc:docMk/>
            <pc:sldMk cId="175134233" sldId="259"/>
            <ac:picMk id="2" creationId="{CFC1A9FD-F440-F840-BC3C-C235D8816256}"/>
          </ac:picMkLst>
        </pc:picChg>
        <pc:picChg chg="add del mod">
          <ac:chgData name="Yoong Sheng Phang" userId="4f254d4b-6407-4e69-bd08-ea8f5d278b14" providerId="ADAL" clId="{5C174CBC-74DC-48C1-A622-6ED4AEC590EE}" dt="2021-03-02T21:03:32.646" v="13079" actId="478"/>
          <ac:picMkLst>
            <pc:docMk/>
            <pc:sldMk cId="175134233" sldId="259"/>
            <ac:picMk id="82" creationId="{3FE9D06F-99EC-4218-957A-A5022ED51304}"/>
          </ac:picMkLst>
        </pc:picChg>
        <pc:cxnChg chg="add mod">
          <ac:chgData name="Yoong Sheng Phang" userId="4f254d4b-6407-4e69-bd08-ea8f5d278b14" providerId="ADAL" clId="{5C174CBC-74DC-48C1-A622-6ED4AEC590EE}" dt="2021-03-01T19:03:27.555" v="7667" actId="1076"/>
          <ac:cxnSpMkLst>
            <pc:docMk/>
            <pc:sldMk cId="175134233" sldId="259"/>
            <ac:cxnSpMk id="15" creationId="{FAF178F7-9367-4EA6-9C8F-BE4F50AF5639}"/>
          </ac:cxnSpMkLst>
        </pc:cxnChg>
        <pc:cxnChg chg="add mod">
          <ac:chgData name="Yoong Sheng Phang" userId="4f254d4b-6407-4e69-bd08-ea8f5d278b14" providerId="ADAL" clId="{5C174CBC-74DC-48C1-A622-6ED4AEC590EE}" dt="2021-03-01T19:03:27.555" v="7667" actId="1076"/>
          <ac:cxnSpMkLst>
            <pc:docMk/>
            <pc:sldMk cId="175134233" sldId="259"/>
            <ac:cxnSpMk id="17" creationId="{37F56D63-C740-4A19-8F11-E09CB8D73C21}"/>
          </ac:cxnSpMkLst>
        </pc:cxnChg>
        <pc:cxnChg chg="add mod">
          <ac:chgData name="Yoong Sheng Phang" userId="4f254d4b-6407-4e69-bd08-ea8f5d278b14" providerId="ADAL" clId="{5C174CBC-74DC-48C1-A622-6ED4AEC590EE}" dt="2021-03-01T19:03:27.555" v="7667" actId="1076"/>
          <ac:cxnSpMkLst>
            <pc:docMk/>
            <pc:sldMk cId="175134233" sldId="259"/>
            <ac:cxnSpMk id="19" creationId="{F40339E7-E94B-40B5-BD7B-CDAAC40A6804}"/>
          </ac:cxnSpMkLst>
        </pc:cxnChg>
        <pc:cxnChg chg="add mod">
          <ac:chgData name="Yoong Sheng Phang" userId="4f254d4b-6407-4e69-bd08-ea8f5d278b14" providerId="ADAL" clId="{5C174CBC-74DC-48C1-A622-6ED4AEC590EE}" dt="2021-03-01T19:03:27.555" v="7667" actId="1076"/>
          <ac:cxnSpMkLst>
            <pc:docMk/>
            <pc:sldMk cId="175134233" sldId="259"/>
            <ac:cxnSpMk id="22" creationId="{1AC67D3C-140C-4264-AFA2-5826F9B01C89}"/>
          </ac:cxnSpMkLst>
        </pc:cxnChg>
        <pc:cxnChg chg="add mod">
          <ac:chgData name="Yoong Sheng Phang" userId="4f254d4b-6407-4e69-bd08-ea8f5d278b14" providerId="ADAL" clId="{5C174CBC-74DC-48C1-A622-6ED4AEC590EE}" dt="2021-03-01T19:03:27.555" v="7667" actId="1076"/>
          <ac:cxnSpMkLst>
            <pc:docMk/>
            <pc:sldMk cId="175134233" sldId="259"/>
            <ac:cxnSpMk id="25" creationId="{11B9E487-C473-4778-B19C-3266C78B51EC}"/>
          </ac:cxnSpMkLst>
        </pc:cxnChg>
        <pc:cxnChg chg="add mod">
          <ac:chgData name="Yoong Sheng Phang" userId="4f254d4b-6407-4e69-bd08-ea8f5d278b14" providerId="ADAL" clId="{5C174CBC-74DC-48C1-A622-6ED4AEC590EE}" dt="2021-03-01T19:03:27.555" v="7667" actId="1076"/>
          <ac:cxnSpMkLst>
            <pc:docMk/>
            <pc:sldMk cId="175134233" sldId="259"/>
            <ac:cxnSpMk id="27" creationId="{BDFE28CF-F207-431D-8D09-5D6FC1E05002}"/>
          </ac:cxnSpMkLst>
        </pc:cxnChg>
        <pc:cxnChg chg="add mod">
          <ac:chgData name="Yoong Sheng Phang" userId="4f254d4b-6407-4e69-bd08-ea8f5d278b14" providerId="ADAL" clId="{5C174CBC-74DC-48C1-A622-6ED4AEC590EE}" dt="2021-03-01T19:03:27.555" v="7667" actId="1076"/>
          <ac:cxnSpMkLst>
            <pc:docMk/>
            <pc:sldMk cId="175134233" sldId="259"/>
            <ac:cxnSpMk id="31" creationId="{1E15AF70-1C7C-4B4A-B792-928155C82939}"/>
          </ac:cxnSpMkLst>
        </pc:cxnChg>
        <pc:cxnChg chg="add mod">
          <ac:chgData name="Yoong Sheng Phang" userId="4f254d4b-6407-4e69-bd08-ea8f5d278b14" providerId="ADAL" clId="{5C174CBC-74DC-48C1-A622-6ED4AEC590EE}" dt="2021-03-01T19:03:27.555" v="7667" actId="1076"/>
          <ac:cxnSpMkLst>
            <pc:docMk/>
            <pc:sldMk cId="175134233" sldId="259"/>
            <ac:cxnSpMk id="33" creationId="{12CE29B9-4CB7-4064-98C9-184D4CFB240A}"/>
          </ac:cxnSpMkLst>
        </pc:cxnChg>
        <pc:cxnChg chg="add mod">
          <ac:chgData name="Yoong Sheng Phang" userId="4f254d4b-6407-4e69-bd08-ea8f5d278b14" providerId="ADAL" clId="{5C174CBC-74DC-48C1-A622-6ED4AEC590EE}" dt="2021-03-01T19:03:27.555" v="7667" actId="1076"/>
          <ac:cxnSpMkLst>
            <pc:docMk/>
            <pc:sldMk cId="175134233" sldId="259"/>
            <ac:cxnSpMk id="35" creationId="{4BC7853D-BFE6-4E44-B2D9-E1E945FF2F22}"/>
          </ac:cxnSpMkLst>
        </pc:cxnChg>
        <pc:cxnChg chg="add mod">
          <ac:chgData name="Yoong Sheng Phang" userId="4f254d4b-6407-4e69-bd08-ea8f5d278b14" providerId="ADAL" clId="{5C174CBC-74DC-48C1-A622-6ED4AEC590EE}" dt="2021-03-01T19:03:27.555" v="7667" actId="1076"/>
          <ac:cxnSpMkLst>
            <pc:docMk/>
            <pc:sldMk cId="175134233" sldId="259"/>
            <ac:cxnSpMk id="37" creationId="{C2FDE429-6819-4FB2-8742-C9BA874083D0}"/>
          </ac:cxnSpMkLst>
        </pc:cxnChg>
        <pc:cxnChg chg="add mod">
          <ac:chgData name="Yoong Sheng Phang" userId="4f254d4b-6407-4e69-bd08-ea8f5d278b14" providerId="ADAL" clId="{5C174CBC-74DC-48C1-A622-6ED4AEC590EE}" dt="2021-03-01T19:03:27.555" v="7667" actId="1076"/>
          <ac:cxnSpMkLst>
            <pc:docMk/>
            <pc:sldMk cId="175134233" sldId="259"/>
            <ac:cxnSpMk id="41" creationId="{5C4E6985-7F91-447A-960F-22117FDC628F}"/>
          </ac:cxnSpMkLst>
        </pc:cxnChg>
        <pc:cxnChg chg="add mod">
          <ac:chgData name="Yoong Sheng Phang" userId="4f254d4b-6407-4e69-bd08-ea8f5d278b14" providerId="ADAL" clId="{5C174CBC-74DC-48C1-A622-6ED4AEC590EE}" dt="2021-03-01T19:03:27.555" v="7667" actId="1076"/>
          <ac:cxnSpMkLst>
            <pc:docMk/>
            <pc:sldMk cId="175134233" sldId="259"/>
            <ac:cxnSpMk id="43" creationId="{3BE7E9CB-2193-4F7F-85B0-9C3BB4CA8B28}"/>
          </ac:cxnSpMkLst>
        </pc:cxnChg>
        <pc:cxnChg chg="add mod">
          <ac:chgData name="Yoong Sheng Phang" userId="4f254d4b-6407-4e69-bd08-ea8f5d278b14" providerId="ADAL" clId="{5C174CBC-74DC-48C1-A622-6ED4AEC590EE}" dt="2021-03-01T19:03:27.555" v="7667" actId="1076"/>
          <ac:cxnSpMkLst>
            <pc:docMk/>
            <pc:sldMk cId="175134233" sldId="259"/>
            <ac:cxnSpMk id="45" creationId="{D3870B8C-F264-4E7F-BEBD-5D1F7E509B84}"/>
          </ac:cxnSpMkLst>
        </pc:cxnChg>
        <pc:cxnChg chg="add mod">
          <ac:chgData name="Yoong Sheng Phang" userId="4f254d4b-6407-4e69-bd08-ea8f5d278b14" providerId="ADAL" clId="{5C174CBC-74DC-48C1-A622-6ED4AEC590EE}" dt="2021-03-01T19:03:27.555" v="7667" actId="1076"/>
          <ac:cxnSpMkLst>
            <pc:docMk/>
            <pc:sldMk cId="175134233" sldId="259"/>
            <ac:cxnSpMk id="47" creationId="{9CBAE7EC-DA9A-466D-900C-3CD50A5214CE}"/>
          </ac:cxnSpMkLst>
        </pc:cxnChg>
        <pc:cxnChg chg="add mod">
          <ac:chgData name="Yoong Sheng Phang" userId="4f254d4b-6407-4e69-bd08-ea8f5d278b14" providerId="ADAL" clId="{5C174CBC-74DC-48C1-A622-6ED4AEC590EE}" dt="2021-03-01T19:03:27.555" v="7667" actId="1076"/>
          <ac:cxnSpMkLst>
            <pc:docMk/>
            <pc:sldMk cId="175134233" sldId="259"/>
            <ac:cxnSpMk id="50" creationId="{369EED73-F4DE-4940-BF27-951B41179BBB}"/>
          </ac:cxnSpMkLst>
        </pc:cxnChg>
        <pc:cxnChg chg="add mod">
          <ac:chgData name="Yoong Sheng Phang" userId="4f254d4b-6407-4e69-bd08-ea8f5d278b14" providerId="ADAL" clId="{5C174CBC-74DC-48C1-A622-6ED4AEC590EE}" dt="2021-03-01T19:03:27.555" v="7667" actId="1076"/>
          <ac:cxnSpMkLst>
            <pc:docMk/>
            <pc:sldMk cId="175134233" sldId="259"/>
            <ac:cxnSpMk id="52" creationId="{959E5DEC-9A40-4F23-BE83-8BE8ABC32F74}"/>
          </ac:cxnSpMkLst>
        </pc:cxnChg>
        <pc:cxnChg chg="add mod">
          <ac:chgData name="Yoong Sheng Phang" userId="4f254d4b-6407-4e69-bd08-ea8f5d278b14" providerId="ADAL" clId="{5C174CBC-74DC-48C1-A622-6ED4AEC590EE}" dt="2021-03-01T19:03:27.555" v="7667" actId="1076"/>
          <ac:cxnSpMkLst>
            <pc:docMk/>
            <pc:sldMk cId="175134233" sldId="259"/>
            <ac:cxnSpMk id="55" creationId="{88865E01-07DE-4190-B0FC-6400AC47C3F1}"/>
          </ac:cxnSpMkLst>
        </pc:cxnChg>
        <pc:cxnChg chg="add mod">
          <ac:chgData name="Yoong Sheng Phang" userId="4f254d4b-6407-4e69-bd08-ea8f5d278b14" providerId="ADAL" clId="{5C174CBC-74DC-48C1-A622-6ED4AEC590EE}" dt="2021-03-01T19:03:27.555" v="7667" actId="1076"/>
          <ac:cxnSpMkLst>
            <pc:docMk/>
            <pc:sldMk cId="175134233" sldId="259"/>
            <ac:cxnSpMk id="59" creationId="{0B2910B0-8DF5-48E8-AAA2-74D0269D10BC}"/>
          </ac:cxnSpMkLst>
        </pc:cxnChg>
        <pc:cxnChg chg="add mod">
          <ac:chgData name="Yoong Sheng Phang" userId="4f254d4b-6407-4e69-bd08-ea8f5d278b14" providerId="ADAL" clId="{5C174CBC-74DC-48C1-A622-6ED4AEC590EE}" dt="2021-03-01T19:03:27.555" v="7667" actId="1076"/>
          <ac:cxnSpMkLst>
            <pc:docMk/>
            <pc:sldMk cId="175134233" sldId="259"/>
            <ac:cxnSpMk id="60" creationId="{EB3ABD59-C8FD-4341-ADC0-EA16B99A539F}"/>
          </ac:cxnSpMkLst>
        </pc:cxnChg>
        <pc:cxnChg chg="add mod">
          <ac:chgData name="Yoong Sheng Phang" userId="4f254d4b-6407-4e69-bd08-ea8f5d278b14" providerId="ADAL" clId="{5C174CBC-74DC-48C1-A622-6ED4AEC590EE}" dt="2021-03-01T19:03:27.555" v="7667" actId="1076"/>
          <ac:cxnSpMkLst>
            <pc:docMk/>
            <pc:sldMk cId="175134233" sldId="259"/>
            <ac:cxnSpMk id="61" creationId="{51A810A5-62BF-496C-B832-FCB3FE5DDAA9}"/>
          </ac:cxnSpMkLst>
        </pc:cxnChg>
        <pc:cxnChg chg="add mod">
          <ac:chgData name="Yoong Sheng Phang" userId="4f254d4b-6407-4e69-bd08-ea8f5d278b14" providerId="ADAL" clId="{5C174CBC-74DC-48C1-A622-6ED4AEC590EE}" dt="2021-03-01T19:03:27.555" v="7667" actId="1076"/>
          <ac:cxnSpMkLst>
            <pc:docMk/>
            <pc:sldMk cId="175134233" sldId="259"/>
            <ac:cxnSpMk id="70" creationId="{851915E9-5602-47FB-817F-E0AC92025A53}"/>
          </ac:cxnSpMkLst>
        </pc:cxnChg>
        <pc:cxnChg chg="add mod">
          <ac:chgData name="Yoong Sheng Phang" userId="4f254d4b-6407-4e69-bd08-ea8f5d278b14" providerId="ADAL" clId="{5C174CBC-74DC-48C1-A622-6ED4AEC590EE}" dt="2021-03-01T19:03:27.555" v="7667" actId="1076"/>
          <ac:cxnSpMkLst>
            <pc:docMk/>
            <pc:sldMk cId="175134233" sldId="259"/>
            <ac:cxnSpMk id="71" creationId="{A583EAB3-D31C-4F6F-9713-9C4E79B048BE}"/>
          </ac:cxnSpMkLst>
        </pc:cxnChg>
        <pc:cxnChg chg="add mod">
          <ac:chgData name="Yoong Sheng Phang" userId="4f254d4b-6407-4e69-bd08-ea8f5d278b14" providerId="ADAL" clId="{5C174CBC-74DC-48C1-A622-6ED4AEC590EE}" dt="2021-03-01T19:03:27.555" v="7667" actId="1076"/>
          <ac:cxnSpMkLst>
            <pc:docMk/>
            <pc:sldMk cId="175134233" sldId="259"/>
            <ac:cxnSpMk id="74" creationId="{019DCD94-3F35-4D60-B212-012346BD475D}"/>
          </ac:cxnSpMkLst>
        </pc:cxnChg>
        <pc:cxnChg chg="add mod">
          <ac:chgData name="Yoong Sheng Phang" userId="4f254d4b-6407-4e69-bd08-ea8f5d278b14" providerId="ADAL" clId="{5C174CBC-74DC-48C1-A622-6ED4AEC590EE}" dt="2021-03-01T19:03:27.555" v="7667" actId="1076"/>
          <ac:cxnSpMkLst>
            <pc:docMk/>
            <pc:sldMk cId="175134233" sldId="259"/>
            <ac:cxnSpMk id="76" creationId="{2872B829-E593-4BB3-B1FC-C47B7D93D238}"/>
          </ac:cxnSpMkLst>
        </pc:cxnChg>
      </pc:sldChg>
      <pc:sldChg chg="add del setBg">
        <pc:chgData name="Yoong Sheng Phang" userId="4f254d4b-6407-4e69-bd08-ea8f5d278b14" providerId="ADAL" clId="{5C174CBC-74DC-48C1-A622-6ED4AEC590EE}" dt="2021-03-01T13:15:50.178" v="603"/>
        <pc:sldMkLst>
          <pc:docMk/>
          <pc:sldMk cId="558596961" sldId="259"/>
        </pc:sldMkLst>
      </pc:sldChg>
      <pc:sldChg chg="add del setBg">
        <pc:chgData name="Yoong Sheng Phang" userId="4f254d4b-6407-4e69-bd08-ea8f5d278b14" providerId="ADAL" clId="{5C174CBC-74DC-48C1-A622-6ED4AEC590EE}" dt="2021-03-01T13:15:49.986" v="602"/>
        <pc:sldMkLst>
          <pc:docMk/>
          <pc:sldMk cId="954724660" sldId="260"/>
        </pc:sldMkLst>
      </pc:sldChg>
      <pc:sldChg chg="addSp delSp modSp new mod ord modTransition delAnim modNotesTx">
        <pc:chgData name="Yoong Sheng Phang" userId="4f254d4b-6407-4e69-bd08-ea8f5d278b14" providerId="ADAL" clId="{5C174CBC-74DC-48C1-A622-6ED4AEC590EE}" dt="2021-03-03T17:47:57.784" v="18203"/>
        <pc:sldMkLst>
          <pc:docMk/>
          <pc:sldMk cId="2625130369" sldId="260"/>
        </pc:sldMkLst>
        <pc:spChg chg="del">
          <ac:chgData name="Yoong Sheng Phang" userId="4f254d4b-6407-4e69-bd08-ea8f5d278b14" providerId="ADAL" clId="{5C174CBC-74DC-48C1-A622-6ED4AEC590EE}" dt="2021-03-02T02:38:23.120" v="7754" actId="478"/>
          <ac:spMkLst>
            <pc:docMk/>
            <pc:sldMk cId="2625130369" sldId="260"/>
            <ac:spMk id="2" creationId="{76CA7BCB-E3F0-4031-A120-007995F4F291}"/>
          </ac:spMkLst>
        </pc:spChg>
        <pc:spChg chg="del">
          <ac:chgData name="Yoong Sheng Phang" userId="4f254d4b-6407-4e69-bd08-ea8f5d278b14" providerId="ADAL" clId="{5C174CBC-74DC-48C1-A622-6ED4AEC590EE}" dt="2021-03-02T02:38:19.736" v="7753" actId="478"/>
          <ac:spMkLst>
            <pc:docMk/>
            <pc:sldMk cId="2625130369" sldId="260"/>
            <ac:spMk id="3" creationId="{E08F53E2-9D04-4F73-B066-D9790D983CB7}"/>
          </ac:spMkLst>
        </pc:spChg>
        <pc:picChg chg="del">
          <ac:chgData name="Yoong Sheng Phang" userId="4f254d4b-6407-4e69-bd08-ea8f5d278b14" providerId="ADAL" clId="{5C174CBC-74DC-48C1-A622-6ED4AEC590EE}" dt="2021-03-03T16:53:09.341" v="18086" actId="478"/>
          <ac:picMkLst>
            <pc:docMk/>
            <pc:sldMk cId="2625130369" sldId="260"/>
            <ac:picMk id="2" creationId="{8B470666-EA58-8743-81F6-CC315A85B454}"/>
          </ac:picMkLst>
        </pc:picChg>
        <pc:picChg chg="add mod">
          <ac:chgData name="Yoong Sheng Phang" userId="4f254d4b-6407-4e69-bd08-ea8f5d278b14" providerId="ADAL" clId="{5C174CBC-74DC-48C1-A622-6ED4AEC590EE}" dt="2021-03-02T20:54:47.280" v="13071" actId="1076"/>
          <ac:picMkLst>
            <pc:docMk/>
            <pc:sldMk cId="2625130369" sldId="260"/>
            <ac:picMk id="5" creationId="{AC239DFC-4A82-47A2-998A-1B09FBEB51E9}"/>
          </ac:picMkLst>
        </pc:picChg>
        <pc:picChg chg="add del mod">
          <ac:chgData name="Yoong Sheng Phang" userId="4f254d4b-6407-4e69-bd08-ea8f5d278b14" providerId="ADAL" clId="{5C174CBC-74DC-48C1-A622-6ED4AEC590EE}" dt="2021-03-02T21:19:22.431" v="13260" actId="478"/>
          <ac:picMkLst>
            <pc:docMk/>
            <pc:sldMk cId="2625130369" sldId="260"/>
            <ac:picMk id="6" creationId="{052C7480-41B6-4A09-BD9D-09F038711453}"/>
          </ac:picMkLst>
        </pc:picChg>
      </pc:sldChg>
      <pc:sldChg chg="addSp delSp modSp new mod ord modTransition modNotesTx">
        <pc:chgData name="Yoong Sheng Phang" userId="4f254d4b-6407-4e69-bd08-ea8f5d278b14" providerId="ADAL" clId="{5C174CBC-74DC-48C1-A622-6ED4AEC590EE}" dt="2021-03-03T17:47:57.784" v="18203"/>
        <pc:sldMkLst>
          <pc:docMk/>
          <pc:sldMk cId="3221479656" sldId="261"/>
        </pc:sldMkLst>
        <pc:spChg chg="del">
          <ac:chgData name="Yoong Sheng Phang" userId="4f254d4b-6407-4e69-bd08-ea8f5d278b14" providerId="ADAL" clId="{5C174CBC-74DC-48C1-A622-6ED4AEC590EE}" dt="2021-03-02T03:23:53.228" v="8145" actId="478"/>
          <ac:spMkLst>
            <pc:docMk/>
            <pc:sldMk cId="3221479656" sldId="261"/>
            <ac:spMk id="2" creationId="{1B287A25-C10E-44ED-97CB-C529A7099A4B}"/>
          </ac:spMkLst>
        </pc:spChg>
        <pc:spChg chg="del">
          <ac:chgData name="Yoong Sheng Phang" userId="4f254d4b-6407-4e69-bd08-ea8f5d278b14" providerId="ADAL" clId="{5C174CBC-74DC-48C1-A622-6ED4AEC590EE}" dt="2021-03-02T03:23:42.790" v="8140" actId="478"/>
          <ac:spMkLst>
            <pc:docMk/>
            <pc:sldMk cId="3221479656" sldId="261"/>
            <ac:spMk id="3" creationId="{833B0225-7B4A-4852-B2AD-617D5A616434}"/>
          </ac:spMkLst>
        </pc:spChg>
        <pc:picChg chg="add mod">
          <ac:chgData name="Yoong Sheng Phang" userId="4f254d4b-6407-4e69-bd08-ea8f5d278b14" providerId="ADAL" clId="{5C174CBC-74DC-48C1-A622-6ED4AEC590EE}" dt="2021-03-03T17:01:37.268" v="18122" actId="14100"/>
          <ac:picMkLst>
            <pc:docMk/>
            <pc:sldMk cId="3221479656" sldId="261"/>
            <ac:picMk id="5" creationId="{8F3B2B4B-9109-4E4F-ADB6-BB9889E12FEC}"/>
          </ac:picMkLst>
        </pc:picChg>
      </pc:sldChg>
      <pc:sldChg chg="add del setBg">
        <pc:chgData name="Yoong Sheng Phang" userId="4f254d4b-6407-4e69-bd08-ea8f5d278b14" providerId="ADAL" clId="{5C174CBC-74DC-48C1-A622-6ED4AEC590EE}" dt="2021-03-01T13:15:49.345" v="601"/>
        <pc:sldMkLst>
          <pc:docMk/>
          <pc:sldMk cId="3479469774" sldId="261"/>
        </pc:sldMkLst>
      </pc:sldChg>
      <pc:sldChg chg="addSp delSp modSp new mod ord modTransition modNotesTx">
        <pc:chgData name="Yoong Sheng Phang" userId="4f254d4b-6407-4e69-bd08-ea8f5d278b14" providerId="ADAL" clId="{5C174CBC-74DC-48C1-A622-6ED4AEC590EE}" dt="2021-03-03T17:47:57.784" v="18203"/>
        <pc:sldMkLst>
          <pc:docMk/>
          <pc:sldMk cId="1005845115" sldId="262"/>
        </pc:sldMkLst>
        <pc:spChg chg="del">
          <ac:chgData name="Yoong Sheng Phang" userId="4f254d4b-6407-4e69-bd08-ea8f5d278b14" providerId="ADAL" clId="{5C174CBC-74DC-48C1-A622-6ED4AEC590EE}" dt="2021-03-02T03:50:11.966" v="8569" actId="478"/>
          <ac:spMkLst>
            <pc:docMk/>
            <pc:sldMk cId="1005845115" sldId="262"/>
            <ac:spMk id="2" creationId="{96758309-A8CD-4330-A531-E346C3429B13}"/>
          </ac:spMkLst>
        </pc:spChg>
        <pc:spChg chg="del">
          <ac:chgData name="Yoong Sheng Phang" userId="4f254d4b-6407-4e69-bd08-ea8f5d278b14" providerId="ADAL" clId="{5C174CBC-74DC-48C1-A622-6ED4AEC590EE}" dt="2021-03-02T03:50:09.925" v="8568" actId="478"/>
          <ac:spMkLst>
            <pc:docMk/>
            <pc:sldMk cId="1005845115" sldId="262"/>
            <ac:spMk id="3" creationId="{CD41A24D-2EFA-4197-806E-648F4622FDDD}"/>
          </ac:spMkLst>
        </pc:spChg>
        <pc:spChg chg="add mod">
          <ac:chgData name="Yoong Sheng Phang" userId="4f254d4b-6407-4e69-bd08-ea8f5d278b14" providerId="ADAL" clId="{5C174CBC-74DC-48C1-A622-6ED4AEC590EE}" dt="2021-03-02T03:51:55.041" v="8579" actId="2085"/>
          <ac:spMkLst>
            <pc:docMk/>
            <pc:sldMk cId="1005845115" sldId="262"/>
            <ac:spMk id="10" creationId="{2292593D-9725-4CDB-B673-73484C7AE5EA}"/>
          </ac:spMkLst>
        </pc:spChg>
        <pc:spChg chg="add mod">
          <ac:chgData name="Yoong Sheng Phang" userId="4f254d4b-6407-4e69-bd08-ea8f5d278b14" providerId="ADAL" clId="{5C174CBC-74DC-48C1-A622-6ED4AEC590EE}" dt="2021-03-02T17:31:40.809" v="12803" actId="1076"/>
          <ac:spMkLst>
            <pc:docMk/>
            <pc:sldMk cId="1005845115" sldId="262"/>
            <ac:spMk id="11" creationId="{9F132172-8C19-422D-9A77-D8B821558812}"/>
          </ac:spMkLst>
        </pc:spChg>
        <pc:spChg chg="add mod">
          <ac:chgData name="Yoong Sheng Phang" userId="4f254d4b-6407-4e69-bd08-ea8f5d278b14" providerId="ADAL" clId="{5C174CBC-74DC-48C1-A622-6ED4AEC590EE}" dt="2021-03-02T03:53:46.899" v="8746" actId="20577"/>
          <ac:spMkLst>
            <pc:docMk/>
            <pc:sldMk cId="1005845115" sldId="262"/>
            <ac:spMk id="12" creationId="{5732EF2B-22C8-4527-A2FC-C34D8795400E}"/>
          </ac:spMkLst>
        </pc:spChg>
        <pc:spChg chg="add mod">
          <ac:chgData name="Yoong Sheng Phang" userId="4f254d4b-6407-4e69-bd08-ea8f5d278b14" providerId="ADAL" clId="{5C174CBC-74DC-48C1-A622-6ED4AEC590EE}" dt="2021-03-02T17:31:43.813" v="12805" actId="1076"/>
          <ac:spMkLst>
            <pc:docMk/>
            <pc:sldMk cId="1005845115" sldId="262"/>
            <ac:spMk id="13" creationId="{CFB7F132-0AEA-4A8D-AF85-1DACE9782EAF}"/>
          </ac:spMkLst>
        </pc:spChg>
        <pc:spChg chg="add mod">
          <ac:chgData name="Yoong Sheng Phang" userId="4f254d4b-6407-4e69-bd08-ea8f5d278b14" providerId="ADAL" clId="{5C174CBC-74DC-48C1-A622-6ED4AEC590EE}" dt="2021-03-02T17:31:46.105" v="12806" actId="1076"/>
          <ac:spMkLst>
            <pc:docMk/>
            <pc:sldMk cId="1005845115" sldId="262"/>
            <ac:spMk id="14" creationId="{65DF6FD0-611F-4D64-9008-C9537B3328FC}"/>
          </ac:spMkLst>
        </pc:spChg>
        <pc:spChg chg="add mod">
          <ac:chgData name="Yoong Sheng Phang" userId="4f254d4b-6407-4e69-bd08-ea8f5d278b14" providerId="ADAL" clId="{5C174CBC-74DC-48C1-A622-6ED4AEC590EE}" dt="2021-03-02T17:31:49.084" v="12807" actId="1076"/>
          <ac:spMkLst>
            <pc:docMk/>
            <pc:sldMk cId="1005845115" sldId="262"/>
            <ac:spMk id="15" creationId="{8D39EFC8-5181-4679-BA11-C9A2CA1B9126}"/>
          </ac:spMkLst>
        </pc:spChg>
        <pc:spChg chg="add mod">
          <ac:chgData name="Yoong Sheng Phang" userId="4f254d4b-6407-4e69-bd08-ea8f5d278b14" providerId="ADAL" clId="{5C174CBC-74DC-48C1-A622-6ED4AEC590EE}" dt="2021-03-02T17:31:54.643" v="12809" actId="1076"/>
          <ac:spMkLst>
            <pc:docMk/>
            <pc:sldMk cId="1005845115" sldId="262"/>
            <ac:spMk id="16" creationId="{4CCA7BC5-6416-4400-99EF-B7342A9F5A8B}"/>
          </ac:spMkLst>
        </pc:spChg>
        <pc:picChg chg="add del mod">
          <ac:chgData name="Yoong Sheng Phang" userId="4f254d4b-6407-4e69-bd08-ea8f5d278b14" providerId="ADAL" clId="{5C174CBC-74DC-48C1-A622-6ED4AEC590EE}" dt="2021-03-02T03:55:49.814" v="8777" actId="478"/>
          <ac:picMkLst>
            <pc:docMk/>
            <pc:sldMk cId="1005845115" sldId="262"/>
            <ac:picMk id="5" creationId="{334E7F8C-6A95-41A4-9F49-6E76F13CBF8F}"/>
          </ac:picMkLst>
        </pc:picChg>
        <pc:picChg chg="add del mod">
          <ac:chgData name="Yoong Sheng Phang" userId="4f254d4b-6407-4e69-bd08-ea8f5d278b14" providerId="ADAL" clId="{5C174CBC-74DC-48C1-A622-6ED4AEC590EE}" dt="2021-03-02T03:55:47.971" v="8776" actId="478"/>
          <ac:picMkLst>
            <pc:docMk/>
            <pc:sldMk cId="1005845115" sldId="262"/>
            <ac:picMk id="7" creationId="{F6574B06-0517-4C41-8206-087F2C0A1D63}"/>
          </ac:picMkLst>
        </pc:picChg>
        <pc:picChg chg="add mod">
          <ac:chgData name="Yoong Sheng Phang" userId="4f254d4b-6407-4e69-bd08-ea8f5d278b14" providerId="ADAL" clId="{5C174CBC-74DC-48C1-A622-6ED4AEC590EE}" dt="2021-03-02T03:51:39.083" v="8576" actId="1076"/>
          <ac:picMkLst>
            <pc:docMk/>
            <pc:sldMk cId="1005845115" sldId="262"/>
            <ac:picMk id="9" creationId="{B6D2E23E-0D8F-4AA5-969D-BEEA9797AADD}"/>
          </ac:picMkLst>
        </pc:picChg>
      </pc:sldChg>
      <pc:sldChg chg="new add del modNotesTx">
        <pc:chgData name="Yoong Sheng Phang" userId="4f254d4b-6407-4e69-bd08-ea8f5d278b14" providerId="ADAL" clId="{5C174CBC-74DC-48C1-A622-6ED4AEC590EE}" dt="2021-03-02T04:09:26.161" v="9349" actId="47"/>
        <pc:sldMkLst>
          <pc:docMk/>
          <pc:sldMk cId="3402974133" sldId="263"/>
        </pc:sldMkLst>
      </pc:sldChg>
      <pc:sldChg chg="addSp delSp modSp new add del mod modTransition modNotesTx">
        <pc:chgData name="Yoong Sheng Phang" userId="4f254d4b-6407-4e69-bd08-ea8f5d278b14" providerId="ADAL" clId="{5C174CBC-74DC-48C1-A622-6ED4AEC590EE}" dt="2021-03-03T17:47:57.784" v="18203"/>
        <pc:sldMkLst>
          <pc:docMk/>
          <pc:sldMk cId="2106294155" sldId="264"/>
        </pc:sldMkLst>
        <pc:spChg chg="del">
          <ac:chgData name="Yoong Sheng Phang" userId="4f254d4b-6407-4e69-bd08-ea8f5d278b14" providerId="ADAL" clId="{5C174CBC-74DC-48C1-A622-6ED4AEC590EE}" dt="2021-03-01T17:21:42.755" v="4688" actId="478"/>
          <ac:spMkLst>
            <pc:docMk/>
            <pc:sldMk cId="2106294155" sldId="264"/>
            <ac:spMk id="2" creationId="{E4912980-AABE-41CC-A28A-059951AA3E59}"/>
          </ac:spMkLst>
        </pc:spChg>
        <pc:spChg chg="del">
          <ac:chgData name="Yoong Sheng Phang" userId="4f254d4b-6407-4e69-bd08-ea8f5d278b14" providerId="ADAL" clId="{5C174CBC-74DC-48C1-A622-6ED4AEC590EE}" dt="2021-03-01T17:21:41.644" v="4687" actId="478"/>
          <ac:spMkLst>
            <pc:docMk/>
            <pc:sldMk cId="2106294155" sldId="264"/>
            <ac:spMk id="3" creationId="{E8C83F2C-004C-4E9E-B919-1830512C31B1}"/>
          </ac:spMkLst>
        </pc:spChg>
        <pc:spChg chg="add del mod">
          <ac:chgData name="Yoong Sheng Phang" userId="4f254d4b-6407-4e69-bd08-ea8f5d278b14" providerId="ADAL" clId="{5C174CBC-74DC-48C1-A622-6ED4AEC590EE}" dt="2021-03-02T17:12:14.492" v="11903" actId="21"/>
          <ac:spMkLst>
            <pc:docMk/>
            <pc:sldMk cId="2106294155" sldId="264"/>
            <ac:spMk id="5" creationId="{469D2173-C47A-4EC7-8340-AB31EBA70AE0}"/>
          </ac:spMkLst>
        </pc:spChg>
        <pc:spChg chg="add del">
          <ac:chgData name="Yoong Sheng Phang" userId="4f254d4b-6407-4e69-bd08-ea8f5d278b14" providerId="ADAL" clId="{5C174CBC-74DC-48C1-A622-6ED4AEC590EE}" dt="2021-03-02T17:10:59.694" v="11890" actId="478"/>
          <ac:spMkLst>
            <pc:docMk/>
            <pc:sldMk cId="2106294155" sldId="264"/>
            <ac:spMk id="7" creationId="{BBEBB3C2-FFE7-4CDA-8294-1F006E4A2A82}"/>
          </ac:spMkLst>
        </pc:spChg>
        <pc:picChg chg="add mod">
          <ac:chgData name="Yoong Sheng Phang" userId="4f254d4b-6407-4e69-bd08-ea8f5d278b14" providerId="ADAL" clId="{5C174CBC-74DC-48C1-A622-6ED4AEC590EE}" dt="2021-03-03T16:23:27.852" v="17975" actId="1076"/>
          <ac:picMkLst>
            <pc:docMk/>
            <pc:sldMk cId="2106294155" sldId="264"/>
            <ac:picMk id="3" creationId="{58397F2B-84DC-4408-8797-BE6430169A85}"/>
          </ac:picMkLst>
        </pc:picChg>
        <pc:picChg chg="add del mod">
          <ac:chgData name="Yoong Sheng Phang" userId="4f254d4b-6407-4e69-bd08-ea8f5d278b14" providerId="ADAL" clId="{5C174CBC-74DC-48C1-A622-6ED4AEC590EE}" dt="2021-03-02T17:12:06.815" v="11901" actId="21"/>
          <ac:picMkLst>
            <pc:docMk/>
            <pc:sldMk cId="2106294155" sldId="264"/>
            <ac:picMk id="9" creationId="{3E164893-D3C7-45C1-85C1-BA9ADACCF064}"/>
          </ac:picMkLst>
        </pc:picChg>
        <pc:picChg chg="add del mod">
          <ac:chgData name="Yoong Sheng Phang" userId="4f254d4b-6407-4e69-bd08-ea8f5d278b14" providerId="ADAL" clId="{5C174CBC-74DC-48C1-A622-6ED4AEC590EE}" dt="2021-03-02T17:11:58.912" v="11899" actId="21"/>
          <ac:picMkLst>
            <pc:docMk/>
            <pc:sldMk cId="2106294155" sldId="264"/>
            <ac:picMk id="11" creationId="{2D252A62-683B-45EE-A5D8-6104B34377A3}"/>
          </ac:picMkLst>
        </pc:picChg>
        <pc:picChg chg="add del mod">
          <ac:chgData name="Yoong Sheng Phang" userId="4f254d4b-6407-4e69-bd08-ea8f5d278b14" providerId="ADAL" clId="{5C174CBC-74DC-48C1-A622-6ED4AEC590EE}" dt="2021-03-02T17:11:35.784" v="11898" actId="478"/>
          <ac:picMkLst>
            <pc:docMk/>
            <pc:sldMk cId="2106294155" sldId="264"/>
            <ac:picMk id="13" creationId="{2487AC4B-CB95-46F5-BEDE-101D5CDFF381}"/>
          </ac:picMkLst>
        </pc:picChg>
        <pc:picChg chg="add del mod">
          <ac:chgData name="Yoong Sheng Phang" userId="4f254d4b-6407-4e69-bd08-ea8f5d278b14" providerId="ADAL" clId="{5C174CBC-74DC-48C1-A622-6ED4AEC590EE}" dt="2021-03-02T22:19:12.763" v="14456" actId="478"/>
          <ac:picMkLst>
            <pc:docMk/>
            <pc:sldMk cId="2106294155" sldId="264"/>
            <ac:picMk id="15" creationId="{7E7E7B6E-EE36-4709-BD1E-03E43CACFA35}"/>
          </ac:picMkLst>
        </pc:picChg>
        <pc:picChg chg="add del">
          <ac:chgData name="Yoong Sheng Phang" userId="4f254d4b-6407-4e69-bd08-ea8f5d278b14" providerId="ADAL" clId="{5C174CBC-74DC-48C1-A622-6ED4AEC590EE}" dt="2021-03-02T22:19:10.752" v="14454" actId="22"/>
          <ac:picMkLst>
            <pc:docMk/>
            <pc:sldMk cId="2106294155" sldId="264"/>
            <ac:picMk id="17" creationId="{66D74A81-C2DA-49C3-BCF5-4570230694F2}"/>
          </ac:picMkLst>
        </pc:picChg>
        <pc:picChg chg="add del mod modCrop">
          <ac:chgData name="Yoong Sheng Phang" userId="4f254d4b-6407-4e69-bd08-ea8f5d278b14" providerId="ADAL" clId="{5C174CBC-74DC-48C1-A622-6ED4AEC590EE}" dt="2021-03-03T16:23:23.507" v="17972" actId="478"/>
          <ac:picMkLst>
            <pc:docMk/>
            <pc:sldMk cId="2106294155" sldId="264"/>
            <ac:picMk id="19" creationId="{CDC79F96-8D4D-42AC-8730-CC5AFAE93543}"/>
          </ac:picMkLst>
        </pc:picChg>
      </pc:sldChg>
      <pc:sldChg chg="addSp delSp modSp new mod ord modTransition delAnim modNotesTx">
        <pc:chgData name="Yoong Sheng Phang" userId="4f254d4b-6407-4e69-bd08-ea8f5d278b14" providerId="ADAL" clId="{5C174CBC-74DC-48C1-A622-6ED4AEC590EE}" dt="2021-03-03T17:47:57.784" v="18203"/>
        <pc:sldMkLst>
          <pc:docMk/>
          <pc:sldMk cId="2125318391" sldId="265"/>
        </pc:sldMkLst>
        <pc:spChg chg="del">
          <ac:chgData name="Yoong Sheng Phang" userId="4f254d4b-6407-4e69-bd08-ea8f5d278b14" providerId="ADAL" clId="{5C174CBC-74DC-48C1-A622-6ED4AEC590EE}" dt="2021-03-02T02:47:29.745" v="8100" actId="478"/>
          <ac:spMkLst>
            <pc:docMk/>
            <pc:sldMk cId="2125318391" sldId="265"/>
            <ac:spMk id="2" creationId="{496A7506-A888-48BD-A162-44AB20B133B4}"/>
          </ac:spMkLst>
        </pc:spChg>
        <pc:spChg chg="add mod">
          <ac:chgData name="Yoong Sheng Phang" userId="4f254d4b-6407-4e69-bd08-ea8f5d278b14" providerId="ADAL" clId="{5C174CBC-74DC-48C1-A622-6ED4AEC590EE}" dt="2021-03-03T16:29:33.690" v="18063" actId="1076"/>
          <ac:spMkLst>
            <pc:docMk/>
            <pc:sldMk cId="2125318391" sldId="265"/>
            <ac:spMk id="2" creationId="{A701A859-77D7-4BFC-A1BA-C5DBCDFAC721}"/>
          </ac:spMkLst>
        </pc:spChg>
        <pc:spChg chg="del">
          <ac:chgData name="Yoong Sheng Phang" userId="4f254d4b-6407-4e69-bd08-ea8f5d278b14" providerId="ADAL" clId="{5C174CBC-74DC-48C1-A622-6ED4AEC590EE}" dt="2021-03-02T02:47:28.012" v="8099" actId="478"/>
          <ac:spMkLst>
            <pc:docMk/>
            <pc:sldMk cId="2125318391" sldId="265"/>
            <ac:spMk id="3" creationId="{40CF6584-BA4B-4D00-8847-03D85B4E020E}"/>
          </ac:spMkLst>
        </pc:spChg>
        <pc:spChg chg="add mod">
          <ac:chgData name="Yoong Sheng Phang" userId="4f254d4b-6407-4e69-bd08-ea8f5d278b14" providerId="ADAL" clId="{5C174CBC-74DC-48C1-A622-6ED4AEC590EE}" dt="2021-03-03T16:20:02.810" v="17962" actId="1076"/>
          <ac:spMkLst>
            <pc:docMk/>
            <pc:sldMk cId="2125318391" sldId="265"/>
            <ac:spMk id="3" creationId="{9053A2C8-D70A-4A71-BC0A-9EA11D75E875}"/>
          </ac:spMkLst>
        </pc:spChg>
        <pc:spChg chg="add mod">
          <ac:chgData name="Yoong Sheng Phang" userId="4f254d4b-6407-4e69-bd08-ea8f5d278b14" providerId="ADAL" clId="{5C174CBC-74DC-48C1-A622-6ED4AEC590EE}" dt="2021-03-03T16:19:43.466" v="17953" actId="1076"/>
          <ac:spMkLst>
            <pc:docMk/>
            <pc:sldMk cId="2125318391" sldId="265"/>
            <ac:spMk id="4" creationId="{3431FD64-4819-4828-9FCB-B8C4562C9EE1}"/>
          </ac:spMkLst>
        </pc:spChg>
        <pc:spChg chg="add">
          <ac:chgData name="Yoong Sheng Phang" userId="4f254d4b-6407-4e69-bd08-ea8f5d278b14" providerId="ADAL" clId="{5C174CBC-74DC-48C1-A622-6ED4AEC590EE}" dt="2021-03-03T16:20:16.217" v="17965" actId="11529"/>
          <ac:spMkLst>
            <pc:docMk/>
            <pc:sldMk cId="2125318391" sldId="265"/>
            <ac:spMk id="5" creationId="{9823727F-829D-4FF6-A077-9A415FB9E3CE}"/>
          </ac:spMkLst>
        </pc:spChg>
        <pc:spChg chg="add">
          <ac:chgData name="Yoong Sheng Phang" userId="4f254d4b-6407-4e69-bd08-ea8f5d278b14" providerId="ADAL" clId="{5C174CBC-74DC-48C1-A622-6ED4AEC590EE}" dt="2021-03-03T16:29:19.479" v="18059" actId="11529"/>
          <ac:spMkLst>
            <pc:docMk/>
            <pc:sldMk cId="2125318391" sldId="265"/>
            <ac:spMk id="7" creationId="{305705F5-4EA9-45D7-9D65-9FAB2150D7E4}"/>
          </ac:spMkLst>
        </pc:spChg>
        <pc:spChg chg="add mod">
          <ac:chgData name="Yoong Sheng Phang" userId="4f254d4b-6407-4e69-bd08-ea8f5d278b14" providerId="ADAL" clId="{5C174CBC-74DC-48C1-A622-6ED4AEC590EE}" dt="2021-03-03T16:19:31.304" v="17947" actId="1076"/>
          <ac:spMkLst>
            <pc:docMk/>
            <pc:sldMk cId="2125318391" sldId="265"/>
            <ac:spMk id="9" creationId="{9E75758F-A33E-4778-A8FE-D6B11E612136}"/>
          </ac:spMkLst>
        </pc:spChg>
        <pc:spChg chg="add del">
          <ac:chgData name="Yoong Sheng Phang" userId="4f254d4b-6407-4e69-bd08-ea8f5d278b14" providerId="ADAL" clId="{5C174CBC-74DC-48C1-A622-6ED4AEC590EE}" dt="2021-03-02T04:07:04.039" v="9292" actId="478"/>
          <ac:spMkLst>
            <pc:docMk/>
            <pc:sldMk cId="2125318391" sldId="265"/>
            <ac:spMk id="10" creationId="{827FE778-8241-4B95-A7B0-C72C36F1A7D6}"/>
          </ac:spMkLst>
        </pc:spChg>
        <pc:spChg chg="add mod">
          <ac:chgData name="Yoong Sheng Phang" userId="4f254d4b-6407-4e69-bd08-ea8f5d278b14" providerId="ADAL" clId="{5C174CBC-74DC-48C1-A622-6ED4AEC590EE}" dt="2021-03-03T16:19:43.466" v="17953" actId="1076"/>
          <ac:spMkLst>
            <pc:docMk/>
            <pc:sldMk cId="2125318391" sldId="265"/>
            <ac:spMk id="10" creationId="{A942EFF3-57AE-49B1-AF0F-186A01833671}"/>
          </ac:spMkLst>
        </pc:spChg>
        <pc:spChg chg="add mod">
          <ac:chgData name="Yoong Sheng Phang" userId="4f254d4b-6407-4e69-bd08-ea8f5d278b14" providerId="ADAL" clId="{5C174CBC-74DC-48C1-A622-6ED4AEC590EE}" dt="2021-03-03T16:19:43.466" v="17953" actId="1076"/>
          <ac:spMkLst>
            <pc:docMk/>
            <pc:sldMk cId="2125318391" sldId="265"/>
            <ac:spMk id="11" creationId="{3E0B35C1-60FF-4B19-A10C-DAB7358CC34F}"/>
          </ac:spMkLst>
        </pc:spChg>
        <pc:spChg chg="add mod">
          <ac:chgData name="Yoong Sheng Phang" userId="4f254d4b-6407-4e69-bd08-ea8f5d278b14" providerId="ADAL" clId="{5C174CBC-74DC-48C1-A622-6ED4AEC590EE}" dt="2021-03-03T16:19:52.206" v="17955" actId="1076"/>
          <ac:spMkLst>
            <pc:docMk/>
            <pc:sldMk cId="2125318391" sldId="265"/>
            <ac:spMk id="12" creationId="{AED3A4A3-7524-4BAF-BFEB-6A6057C29128}"/>
          </ac:spMkLst>
        </pc:spChg>
        <pc:spChg chg="add mod">
          <ac:chgData name="Yoong Sheng Phang" userId="4f254d4b-6407-4e69-bd08-ea8f5d278b14" providerId="ADAL" clId="{5C174CBC-74DC-48C1-A622-6ED4AEC590EE}" dt="2021-03-03T16:19:54.873" v="17957" actId="1076"/>
          <ac:spMkLst>
            <pc:docMk/>
            <pc:sldMk cId="2125318391" sldId="265"/>
            <ac:spMk id="13" creationId="{23566717-FED2-4BC1-B301-ED3F41DDA00C}"/>
          </ac:spMkLst>
        </pc:spChg>
        <pc:spChg chg="add mod">
          <ac:chgData name="Yoong Sheng Phang" userId="4f254d4b-6407-4e69-bd08-ea8f5d278b14" providerId="ADAL" clId="{5C174CBC-74DC-48C1-A622-6ED4AEC590EE}" dt="2021-03-03T16:19:59.016" v="17959" actId="1076"/>
          <ac:spMkLst>
            <pc:docMk/>
            <pc:sldMk cId="2125318391" sldId="265"/>
            <ac:spMk id="14" creationId="{E036D7A1-B6A3-4774-A49B-94647683D280}"/>
          </ac:spMkLst>
        </pc:spChg>
        <pc:spChg chg="add del mod">
          <ac:chgData name="Yoong Sheng Phang" userId="4f254d4b-6407-4e69-bd08-ea8f5d278b14" providerId="ADAL" clId="{5C174CBC-74DC-48C1-A622-6ED4AEC590EE}" dt="2021-03-03T16:20:07.432" v="17964" actId="478"/>
          <ac:spMkLst>
            <pc:docMk/>
            <pc:sldMk cId="2125318391" sldId="265"/>
            <ac:spMk id="15" creationId="{B18ED4BE-2FDD-4FD1-AEC9-00F0C455746E}"/>
          </ac:spMkLst>
        </pc:spChg>
        <pc:spChg chg="add">
          <ac:chgData name="Yoong Sheng Phang" userId="4f254d4b-6407-4e69-bd08-ea8f5d278b14" providerId="ADAL" clId="{5C174CBC-74DC-48C1-A622-6ED4AEC590EE}" dt="2021-03-03T16:29:29.326" v="18060" actId="11529"/>
          <ac:spMkLst>
            <pc:docMk/>
            <pc:sldMk cId="2125318391" sldId="265"/>
            <ac:spMk id="16" creationId="{52CAB686-5C55-4404-90E7-E707A1873467}"/>
          </ac:spMkLst>
        </pc:spChg>
        <pc:spChg chg="add mod">
          <ac:chgData name="Yoong Sheng Phang" userId="4f254d4b-6407-4e69-bd08-ea8f5d278b14" providerId="ADAL" clId="{5C174CBC-74DC-48C1-A622-6ED4AEC590EE}" dt="2021-03-03T16:29:36.123" v="18064" actId="1076"/>
          <ac:spMkLst>
            <pc:docMk/>
            <pc:sldMk cId="2125318391" sldId="265"/>
            <ac:spMk id="17" creationId="{3F48644C-87BC-4D43-9DFF-F3C1E9DDB067}"/>
          </ac:spMkLst>
        </pc:spChg>
        <pc:spChg chg="add mod">
          <ac:chgData name="Yoong Sheng Phang" userId="4f254d4b-6407-4e69-bd08-ea8f5d278b14" providerId="ADAL" clId="{5C174CBC-74DC-48C1-A622-6ED4AEC590EE}" dt="2021-03-03T16:29:39.818" v="18066" actId="1076"/>
          <ac:spMkLst>
            <pc:docMk/>
            <pc:sldMk cId="2125318391" sldId="265"/>
            <ac:spMk id="18" creationId="{56AEA061-A968-4254-8DCD-FD452391204A}"/>
          </ac:spMkLst>
        </pc:spChg>
        <pc:spChg chg="add mod">
          <ac:chgData name="Yoong Sheng Phang" userId="4f254d4b-6407-4e69-bd08-ea8f5d278b14" providerId="ADAL" clId="{5C174CBC-74DC-48C1-A622-6ED4AEC590EE}" dt="2021-03-03T16:29:47.683" v="18070" actId="14100"/>
          <ac:spMkLst>
            <pc:docMk/>
            <pc:sldMk cId="2125318391" sldId="265"/>
            <ac:spMk id="19" creationId="{292DF6F3-316A-450B-9B85-D00F6A739443}"/>
          </ac:spMkLst>
        </pc:spChg>
        <pc:spChg chg="add mod">
          <ac:chgData name="Yoong Sheng Phang" userId="4f254d4b-6407-4e69-bd08-ea8f5d278b14" providerId="ADAL" clId="{5C174CBC-74DC-48C1-A622-6ED4AEC590EE}" dt="2021-03-03T16:29:52.123" v="18072" actId="1076"/>
          <ac:spMkLst>
            <pc:docMk/>
            <pc:sldMk cId="2125318391" sldId="265"/>
            <ac:spMk id="20" creationId="{7C433AE9-F771-4EDF-8271-C6DDC5CF9F6B}"/>
          </ac:spMkLst>
        </pc:spChg>
        <pc:spChg chg="add mod">
          <ac:chgData name="Yoong Sheng Phang" userId="4f254d4b-6407-4e69-bd08-ea8f5d278b14" providerId="ADAL" clId="{5C174CBC-74DC-48C1-A622-6ED4AEC590EE}" dt="2021-03-03T16:29:59.068" v="18075" actId="1076"/>
          <ac:spMkLst>
            <pc:docMk/>
            <pc:sldMk cId="2125318391" sldId="265"/>
            <ac:spMk id="21" creationId="{FEC77C4F-93A7-4E75-9004-4F9860459D9E}"/>
          </ac:spMkLst>
        </pc:spChg>
        <pc:picChg chg="add del mod">
          <ac:chgData name="Yoong Sheng Phang" userId="4f254d4b-6407-4e69-bd08-ea8f5d278b14" providerId="ADAL" clId="{5C174CBC-74DC-48C1-A622-6ED4AEC590EE}" dt="2021-03-02T03:30:28.658" v="8154" actId="478"/>
          <ac:picMkLst>
            <pc:docMk/>
            <pc:sldMk cId="2125318391" sldId="265"/>
            <ac:picMk id="5" creationId="{8D62BA61-4020-41A8-97B3-95B100B2E2E8}"/>
          </ac:picMkLst>
        </pc:picChg>
        <pc:picChg chg="add mod">
          <ac:chgData name="Yoong Sheng Phang" userId="4f254d4b-6407-4e69-bd08-ea8f5d278b14" providerId="ADAL" clId="{5C174CBC-74DC-48C1-A622-6ED4AEC590EE}" dt="2021-03-03T16:21:18.560" v="17968" actId="1076"/>
          <ac:picMkLst>
            <pc:docMk/>
            <pc:sldMk cId="2125318391" sldId="265"/>
            <ac:picMk id="6" creationId="{CF4B5554-A7ED-488C-8B83-761F5B1F4B29}"/>
          </ac:picMkLst>
        </pc:picChg>
        <pc:picChg chg="add mod">
          <ac:chgData name="Yoong Sheng Phang" userId="4f254d4b-6407-4e69-bd08-ea8f5d278b14" providerId="ADAL" clId="{5C174CBC-74DC-48C1-A622-6ED4AEC590EE}" dt="2021-03-03T16:21:22.876" v="17969" actId="1076"/>
          <ac:picMkLst>
            <pc:docMk/>
            <pc:sldMk cId="2125318391" sldId="265"/>
            <ac:picMk id="8" creationId="{B9CD7A90-79F2-4A02-9F77-0C3C0E39EC62}"/>
          </ac:picMkLst>
        </pc:picChg>
        <pc:picChg chg="add del mod">
          <ac:chgData name="Yoong Sheng Phang" userId="4f254d4b-6407-4e69-bd08-ea8f5d278b14" providerId="ADAL" clId="{5C174CBC-74DC-48C1-A622-6ED4AEC590EE}" dt="2021-03-02T21:19:24.709" v="13261" actId="478"/>
          <ac:picMkLst>
            <pc:docMk/>
            <pc:sldMk cId="2125318391" sldId="265"/>
            <ac:picMk id="11" creationId="{776BF9A8-DB26-465C-A9D4-11E1357D0568}"/>
          </ac:picMkLst>
        </pc:picChg>
      </pc:sldChg>
      <pc:sldChg chg="addSp delSp modSp new mod modTransition setBg modNotesTx">
        <pc:chgData name="Yoong Sheng Phang" userId="4f254d4b-6407-4e69-bd08-ea8f5d278b14" providerId="ADAL" clId="{5C174CBC-74DC-48C1-A622-6ED4AEC590EE}" dt="2021-03-03T17:47:57.784" v="18203"/>
        <pc:sldMkLst>
          <pc:docMk/>
          <pc:sldMk cId="647277987" sldId="266"/>
        </pc:sldMkLst>
        <pc:spChg chg="del">
          <ac:chgData name="Yoong Sheng Phang" userId="4f254d4b-6407-4e69-bd08-ea8f5d278b14" providerId="ADAL" clId="{5C174CBC-74DC-48C1-A622-6ED4AEC590EE}" dt="2021-03-02T05:18:54.718" v="10319" actId="478"/>
          <ac:spMkLst>
            <pc:docMk/>
            <pc:sldMk cId="647277987" sldId="266"/>
            <ac:spMk id="2" creationId="{B4901DAB-CF75-4054-A996-09D6DA10D7AD}"/>
          </ac:spMkLst>
        </pc:spChg>
        <pc:spChg chg="del">
          <ac:chgData name="Yoong Sheng Phang" userId="4f254d4b-6407-4e69-bd08-ea8f5d278b14" providerId="ADAL" clId="{5C174CBC-74DC-48C1-A622-6ED4AEC590EE}" dt="2021-03-02T05:18:56.723" v="10320" actId="478"/>
          <ac:spMkLst>
            <pc:docMk/>
            <pc:sldMk cId="647277987" sldId="266"/>
            <ac:spMk id="3" creationId="{45F508A1-1C12-492C-A7DC-46A7FE74E7DC}"/>
          </ac:spMkLst>
        </pc:spChg>
        <pc:spChg chg="add mod ord">
          <ac:chgData name="Yoong Sheng Phang" userId="4f254d4b-6407-4e69-bd08-ea8f5d278b14" providerId="ADAL" clId="{5C174CBC-74DC-48C1-A622-6ED4AEC590EE}" dt="2021-03-02T23:07:17.098" v="15965" actId="167"/>
          <ac:spMkLst>
            <pc:docMk/>
            <pc:sldMk cId="647277987" sldId="266"/>
            <ac:spMk id="4" creationId="{3B9A4787-3BFB-4F9C-9F6B-717F11BEBDF0}"/>
          </ac:spMkLst>
        </pc:spChg>
        <pc:spChg chg="add mod">
          <ac:chgData name="Yoong Sheng Phang" userId="4f254d4b-6407-4e69-bd08-ea8f5d278b14" providerId="ADAL" clId="{5C174CBC-74DC-48C1-A622-6ED4AEC590EE}" dt="2021-03-02T16:56:06.460" v="11335" actId="1076"/>
          <ac:spMkLst>
            <pc:docMk/>
            <pc:sldMk cId="647277987" sldId="266"/>
            <ac:spMk id="5" creationId="{D1C841E5-B2BA-440F-A80B-502C1A0AE369}"/>
          </ac:spMkLst>
        </pc:spChg>
        <pc:spChg chg="add del">
          <ac:chgData name="Yoong Sheng Phang" userId="4f254d4b-6407-4e69-bd08-ea8f5d278b14" providerId="ADAL" clId="{5C174CBC-74DC-48C1-A622-6ED4AEC590EE}" dt="2021-03-02T16:59:38.533" v="11742" actId="478"/>
          <ac:spMkLst>
            <pc:docMk/>
            <pc:sldMk cId="647277987" sldId="266"/>
            <ac:spMk id="20" creationId="{C4D85B22-8C82-4C74-BFF8-B736F885519B}"/>
          </ac:spMkLst>
        </pc:spChg>
        <pc:spChg chg="add del">
          <ac:chgData name="Yoong Sheng Phang" userId="4f254d4b-6407-4e69-bd08-ea8f5d278b14" providerId="ADAL" clId="{5C174CBC-74DC-48C1-A622-6ED4AEC590EE}" dt="2021-03-02T17:01:38.867" v="11745" actId="478"/>
          <ac:spMkLst>
            <pc:docMk/>
            <pc:sldMk cId="647277987" sldId="266"/>
            <ac:spMk id="21" creationId="{044FD479-2C51-412B-8775-A930A2E08AAC}"/>
          </ac:spMkLst>
        </pc:spChg>
        <pc:spChg chg="add del">
          <ac:chgData name="Yoong Sheng Phang" userId="4f254d4b-6407-4e69-bd08-ea8f5d278b14" providerId="ADAL" clId="{5C174CBC-74DC-48C1-A622-6ED4AEC590EE}" dt="2021-03-02T17:02:00.999" v="11747" actId="478"/>
          <ac:spMkLst>
            <pc:docMk/>
            <pc:sldMk cId="647277987" sldId="266"/>
            <ac:spMk id="22" creationId="{C2F8A421-BFBD-4B15-AA73-8D7443B030D6}"/>
          </ac:spMkLst>
        </pc:spChg>
        <pc:spChg chg="add mod">
          <ac:chgData name="Yoong Sheng Phang" userId="4f254d4b-6407-4e69-bd08-ea8f5d278b14" providerId="ADAL" clId="{5C174CBC-74DC-48C1-A622-6ED4AEC590EE}" dt="2021-03-02T17:02:58.875" v="11768" actId="1076"/>
          <ac:spMkLst>
            <pc:docMk/>
            <pc:sldMk cId="647277987" sldId="266"/>
            <ac:spMk id="23" creationId="{DEBFCB76-EEBD-4566-AE89-9A7BB1CDC679}"/>
          </ac:spMkLst>
        </pc:spChg>
        <pc:spChg chg="add mod">
          <ac:chgData name="Yoong Sheng Phang" userId="4f254d4b-6407-4e69-bd08-ea8f5d278b14" providerId="ADAL" clId="{5C174CBC-74DC-48C1-A622-6ED4AEC590EE}" dt="2021-03-02T17:03:01.502" v="11770" actId="1076"/>
          <ac:spMkLst>
            <pc:docMk/>
            <pc:sldMk cId="647277987" sldId="266"/>
            <ac:spMk id="24" creationId="{A35C6A8C-DDEA-4CF6-95EF-8D94630B41D1}"/>
          </ac:spMkLst>
        </pc:spChg>
        <pc:spChg chg="add mod">
          <ac:chgData name="Yoong Sheng Phang" userId="4f254d4b-6407-4e69-bd08-ea8f5d278b14" providerId="ADAL" clId="{5C174CBC-74DC-48C1-A622-6ED4AEC590EE}" dt="2021-03-02T17:02:54.149" v="11766" actId="1076"/>
          <ac:spMkLst>
            <pc:docMk/>
            <pc:sldMk cId="647277987" sldId="266"/>
            <ac:spMk id="25" creationId="{8F1F3AB7-1928-4AF9-A9FE-42030C444677}"/>
          </ac:spMkLst>
        </pc:spChg>
        <pc:spChg chg="add mod">
          <ac:chgData name="Yoong Sheng Phang" userId="4f254d4b-6407-4e69-bd08-ea8f5d278b14" providerId="ADAL" clId="{5C174CBC-74DC-48C1-A622-6ED4AEC590EE}" dt="2021-03-02T17:02:51.889" v="11765" actId="1076"/>
          <ac:spMkLst>
            <pc:docMk/>
            <pc:sldMk cId="647277987" sldId="266"/>
            <ac:spMk id="26" creationId="{E3DE65D7-05C3-4077-B329-202C1D8F0C6C}"/>
          </ac:spMkLst>
        </pc:spChg>
        <pc:spChg chg="add mod">
          <ac:chgData name="Yoong Sheng Phang" userId="4f254d4b-6407-4e69-bd08-ea8f5d278b14" providerId="ADAL" clId="{5C174CBC-74DC-48C1-A622-6ED4AEC590EE}" dt="2021-03-02T17:03:54.584" v="11805" actId="1076"/>
          <ac:spMkLst>
            <pc:docMk/>
            <pc:sldMk cId="647277987" sldId="266"/>
            <ac:spMk id="28" creationId="{3E9C57B4-BD1E-41C9-BA1F-472E1AF378F6}"/>
          </ac:spMkLst>
        </pc:spChg>
        <pc:spChg chg="add mod">
          <ac:chgData name="Yoong Sheng Phang" userId="4f254d4b-6407-4e69-bd08-ea8f5d278b14" providerId="ADAL" clId="{5C174CBC-74DC-48C1-A622-6ED4AEC590EE}" dt="2021-03-02T17:04:01.650" v="11822" actId="20577"/>
          <ac:spMkLst>
            <pc:docMk/>
            <pc:sldMk cId="647277987" sldId="266"/>
            <ac:spMk id="29" creationId="{CDBE18B6-E20D-4429-AD34-D8C1849DB8F4}"/>
          </ac:spMkLst>
        </pc:spChg>
        <pc:spChg chg="add del mod">
          <ac:chgData name="Yoong Sheng Phang" userId="4f254d4b-6407-4e69-bd08-ea8f5d278b14" providerId="ADAL" clId="{5C174CBC-74DC-48C1-A622-6ED4AEC590EE}" dt="2021-03-02T23:07:18.686" v="15966" actId="478"/>
          <ac:spMkLst>
            <pc:docMk/>
            <pc:sldMk cId="647277987" sldId="266"/>
            <ac:spMk id="30" creationId="{3A651A2E-C284-4E1A-B108-AD5FC3F71F24}"/>
          </ac:spMkLst>
        </pc:spChg>
        <pc:spChg chg="add del mod">
          <ac:chgData name="Yoong Sheng Phang" userId="4f254d4b-6407-4e69-bd08-ea8f5d278b14" providerId="ADAL" clId="{5C174CBC-74DC-48C1-A622-6ED4AEC590EE}" dt="2021-03-02T21:52:36.197" v="14087" actId="478"/>
          <ac:spMkLst>
            <pc:docMk/>
            <pc:sldMk cId="647277987" sldId="266"/>
            <ac:spMk id="31" creationId="{F69D7631-D56B-4A82-B55F-32E49D1E5A57}"/>
          </ac:spMkLst>
        </pc:spChg>
        <pc:spChg chg="add del mod">
          <ac:chgData name="Yoong Sheng Phang" userId="4f254d4b-6407-4e69-bd08-ea8f5d278b14" providerId="ADAL" clId="{5C174CBC-74DC-48C1-A622-6ED4AEC590EE}" dt="2021-03-02T23:07:13.789" v="15964" actId="478"/>
          <ac:spMkLst>
            <pc:docMk/>
            <pc:sldMk cId="647277987" sldId="266"/>
            <ac:spMk id="32" creationId="{CDC79363-F0B6-478C-88F8-29DD7F922E86}"/>
          </ac:spMkLst>
        </pc:spChg>
        <pc:spChg chg="add mod">
          <ac:chgData name="Yoong Sheng Phang" userId="4f254d4b-6407-4e69-bd08-ea8f5d278b14" providerId="ADAL" clId="{5C174CBC-74DC-48C1-A622-6ED4AEC590EE}" dt="2021-03-03T04:15:25.142" v="16486" actId="1076"/>
          <ac:spMkLst>
            <pc:docMk/>
            <pc:sldMk cId="647277987" sldId="266"/>
            <ac:spMk id="33" creationId="{81133A8A-E2E2-42AD-A4CF-DDD73DA4DF64}"/>
          </ac:spMkLst>
        </pc:spChg>
        <pc:spChg chg="add mod">
          <ac:chgData name="Yoong Sheng Phang" userId="4f254d4b-6407-4e69-bd08-ea8f5d278b14" providerId="ADAL" clId="{5C174CBC-74DC-48C1-A622-6ED4AEC590EE}" dt="2021-03-03T04:15:27.176" v="16487" actId="1076"/>
          <ac:spMkLst>
            <pc:docMk/>
            <pc:sldMk cId="647277987" sldId="266"/>
            <ac:spMk id="34" creationId="{D1D6522F-BAB7-49EB-B940-F991009D49F6}"/>
          </ac:spMkLst>
        </pc:spChg>
        <pc:cxnChg chg="add del mod">
          <ac:chgData name="Yoong Sheng Phang" userId="4f254d4b-6407-4e69-bd08-ea8f5d278b14" providerId="ADAL" clId="{5C174CBC-74DC-48C1-A622-6ED4AEC590EE}" dt="2021-03-02T16:55:57.190" v="11334" actId="478"/>
          <ac:cxnSpMkLst>
            <pc:docMk/>
            <pc:sldMk cId="647277987" sldId="266"/>
            <ac:cxnSpMk id="7" creationId="{4A399608-2291-4B95-B840-F15EFE831185}"/>
          </ac:cxnSpMkLst>
        </pc:cxnChg>
        <pc:cxnChg chg="add mod">
          <ac:chgData name="Yoong Sheng Phang" userId="4f254d4b-6407-4e69-bd08-ea8f5d278b14" providerId="ADAL" clId="{5C174CBC-74DC-48C1-A622-6ED4AEC590EE}" dt="2021-03-02T17:02:49.983" v="11764" actId="1076"/>
          <ac:cxnSpMkLst>
            <pc:docMk/>
            <pc:sldMk cId="647277987" sldId="266"/>
            <ac:cxnSpMk id="12" creationId="{1CDC8027-83AD-4877-9252-97CCDB8DE35A}"/>
          </ac:cxnSpMkLst>
        </pc:cxnChg>
        <pc:cxnChg chg="add del mod">
          <ac:chgData name="Yoong Sheng Phang" userId="4f254d4b-6407-4e69-bd08-ea8f5d278b14" providerId="ADAL" clId="{5C174CBC-74DC-48C1-A622-6ED4AEC590EE}" dt="2021-03-02T16:59:25.109" v="11740" actId="478"/>
          <ac:cxnSpMkLst>
            <pc:docMk/>
            <pc:sldMk cId="647277987" sldId="266"/>
            <ac:cxnSpMk id="17" creationId="{CBBA83CB-6C36-4DD7-B7F4-F7C50B937FAD}"/>
          </ac:cxnSpMkLst>
        </pc:cxnChg>
      </pc:sldChg>
      <pc:sldChg chg="addSp delSp modSp new mod modTransition modNotesTx">
        <pc:chgData name="Yoong Sheng Phang" userId="4f254d4b-6407-4e69-bd08-ea8f5d278b14" providerId="ADAL" clId="{5C174CBC-74DC-48C1-A622-6ED4AEC590EE}" dt="2021-03-03T17:47:57.784" v="18203"/>
        <pc:sldMkLst>
          <pc:docMk/>
          <pc:sldMk cId="125055377" sldId="267"/>
        </pc:sldMkLst>
        <pc:spChg chg="del">
          <ac:chgData name="Yoong Sheng Phang" userId="4f254d4b-6407-4e69-bd08-ea8f5d278b14" providerId="ADAL" clId="{5C174CBC-74DC-48C1-A622-6ED4AEC590EE}" dt="2021-03-01T18:18:04.723" v="6436" actId="478"/>
          <ac:spMkLst>
            <pc:docMk/>
            <pc:sldMk cId="125055377" sldId="267"/>
            <ac:spMk id="2" creationId="{88464E74-329C-4B7C-8FC7-291B8BD5C9D1}"/>
          </ac:spMkLst>
        </pc:spChg>
        <pc:spChg chg="del">
          <ac:chgData name="Yoong Sheng Phang" userId="4f254d4b-6407-4e69-bd08-ea8f5d278b14" providerId="ADAL" clId="{5C174CBC-74DC-48C1-A622-6ED4AEC590EE}" dt="2021-03-01T18:18:02.510" v="6435" actId="478"/>
          <ac:spMkLst>
            <pc:docMk/>
            <pc:sldMk cId="125055377" sldId="267"/>
            <ac:spMk id="3" creationId="{AA957B48-8BE6-4AB0-BF27-2C1F622A119D}"/>
          </ac:spMkLst>
        </pc:spChg>
        <pc:spChg chg="add mod">
          <ac:chgData name="Yoong Sheng Phang" userId="4f254d4b-6407-4e69-bd08-ea8f5d278b14" providerId="ADAL" clId="{5C174CBC-74DC-48C1-A622-6ED4AEC590EE}" dt="2021-03-03T17:35:15.689" v="18191" actId="1076"/>
          <ac:spMkLst>
            <pc:docMk/>
            <pc:sldMk cId="125055377" sldId="267"/>
            <ac:spMk id="6" creationId="{E029C9E2-C0B6-4E6F-899A-BBAA24211D80}"/>
          </ac:spMkLst>
        </pc:spChg>
        <pc:spChg chg="add mod">
          <ac:chgData name="Yoong Sheng Phang" userId="4f254d4b-6407-4e69-bd08-ea8f5d278b14" providerId="ADAL" clId="{5C174CBC-74DC-48C1-A622-6ED4AEC590EE}" dt="2021-03-01T18:22:54.550" v="6506" actId="122"/>
          <ac:spMkLst>
            <pc:docMk/>
            <pc:sldMk cId="125055377" sldId="267"/>
            <ac:spMk id="9" creationId="{40388E90-6087-4C74-911A-06F92E5D44D4}"/>
          </ac:spMkLst>
        </pc:spChg>
        <pc:picChg chg="add del mod">
          <ac:chgData name="Yoong Sheng Phang" userId="4f254d4b-6407-4e69-bd08-ea8f5d278b14" providerId="ADAL" clId="{5C174CBC-74DC-48C1-A622-6ED4AEC590EE}" dt="2021-03-03T17:33:59.958" v="18179" actId="21"/>
          <ac:picMkLst>
            <pc:docMk/>
            <pc:sldMk cId="125055377" sldId="267"/>
            <ac:picMk id="5" creationId="{E2027524-C574-4C3D-874C-C87721033564}"/>
          </ac:picMkLst>
        </pc:picChg>
        <pc:picChg chg="add mod">
          <ac:chgData name="Yoong Sheng Phang" userId="4f254d4b-6407-4e69-bd08-ea8f5d278b14" providerId="ADAL" clId="{5C174CBC-74DC-48C1-A622-6ED4AEC590EE}" dt="2021-03-03T17:35:13.301" v="18190" actId="1076"/>
          <ac:picMkLst>
            <pc:docMk/>
            <pc:sldMk cId="125055377" sldId="267"/>
            <ac:picMk id="7" creationId="{B4F23964-8F0D-4C58-BACC-33674050D66D}"/>
          </ac:picMkLst>
        </pc:picChg>
        <pc:picChg chg="add mod">
          <ac:chgData name="Yoong Sheng Phang" userId="4f254d4b-6407-4e69-bd08-ea8f5d278b14" providerId="ADAL" clId="{5C174CBC-74DC-48C1-A622-6ED4AEC590EE}" dt="2021-03-03T17:35:11.892" v="18189" actId="1076"/>
          <ac:picMkLst>
            <pc:docMk/>
            <pc:sldMk cId="125055377" sldId="267"/>
            <ac:picMk id="8" creationId="{40E08FC7-E9D9-4732-9CD5-F143AFEF7637}"/>
          </ac:picMkLst>
        </pc:picChg>
      </pc:sldChg>
      <pc:sldChg chg="addSp delSp modSp new mod modTransition delAnim modAnim modNotesTx">
        <pc:chgData name="Yoong Sheng Phang" userId="4f254d4b-6407-4e69-bd08-ea8f5d278b14" providerId="ADAL" clId="{5C174CBC-74DC-48C1-A622-6ED4AEC590EE}" dt="2021-03-03T17:47:57.784" v="18203"/>
        <pc:sldMkLst>
          <pc:docMk/>
          <pc:sldMk cId="531127713" sldId="268"/>
        </pc:sldMkLst>
        <pc:spChg chg="del">
          <ac:chgData name="Yoong Sheng Phang" userId="4f254d4b-6407-4e69-bd08-ea8f5d278b14" providerId="ADAL" clId="{5C174CBC-74DC-48C1-A622-6ED4AEC590EE}" dt="2021-03-02T04:10:32.110" v="9399" actId="478"/>
          <ac:spMkLst>
            <pc:docMk/>
            <pc:sldMk cId="531127713" sldId="268"/>
            <ac:spMk id="2" creationId="{E07F0AFF-71AD-4B4C-8A7E-291A332B64D3}"/>
          </ac:spMkLst>
        </pc:spChg>
        <pc:spChg chg="del">
          <ac:chgData name="Yoong Sheng Phang" userId="4f254d4b-6407-4e69-bd08-ea8f5d278b14" providerId="ADAL" clId="{5C174CBC-74DC-48C1-A622-6ED4AEC590EE}" dt="2021-03-02T04:10:29.628" v="9398" actId="478"/>
          <ac:spMkLst>
            <pc:docMk/>
            <pc:sldMk cId="531127713" sldId="268"/>
            <ac:spMk id="3" creationId="{CBFE4440-242A-4A82-9F02-07453BE09B43}"/>
          </ac:spMkLst>
        </pc:spChg>
        <pc:picChg chg="add del mod">
          <ac:chgData name="Yoong Sheng Phang" userId="4f254d4b-6407-4e69-bd08-ea8f5d278b14" providerId="ADAL" clId="{5C174CBC-74DC-48C1-A622-6ED4AEC590EE}" dt="2021-03-03T14:47:58.426" v="17685" actId="478"/>
          <ac:picMkLst>
            <pc:docMk/>
            <pc:sldMk cId="531127713" sldId="268"/>
            <ac:picMk id="2" creationId="{9BB8FC85-B541-485B-84E7-AC27302C4BC2}"/>
          </ac:picMkLst>
        </pc:picChg>
        <pc:picChg chg="add del mod">
          <ac:chgData name="Yoong Sheng Phang" userId="4f254d4b-6407-4e69-bd08-ea8f5d278b14" providerId="ADAL" clId="{5C174CBC-74DC-48C1-A622-6ED4AEC590EE}" dt="2021-03-03T14:48:48.105" v="17687" actId="478"/>
          <ac:picMkLst>
            <pc:docMk/>
            <pc:sldMk cId="531127713" sldId="268"/>
            <ac:picMk id="3" creationId="{1AA44EA8-2184-49E4-90D9-07836E437EB7}"/>
          </ac:picMkLst>
        </pc:picChg>
        <pc:picChg chg="add mod">
          <ac:chgData name="Yoong Sheng Phang" userId="4f254d4b-6407-4e69-bd08-ea8f5d278b14" providerId="ADAL" clId="{5C174CBC-74DC-48C1-A622-6ED4AEC590EE}" dt="2021-03-03T15:29:26.726" v="17870" actId="1076"/>
          <ac:picMkLst>
            <pc:docMk/>
            <pc:sldMk cId="531127713" sldId="268"/>
            <ac:picMk id="4" creationId="{D79E7525-DC9A-48AD-861D-4CE85A6FD055}"/>
          </ac:picMkLst>
        </pc:picChg>
        <pc:picChg chg="add del mod">
          <ac:chgData name="Yoong Sheng Phang" userId="4f254d4b-6407-4e69-bd08-ea8f5d278b14" providerId="ADAL" clId="{5C174CBC-74DC-48C1-A622-6ED4AEC590EE}" dt="2021-03-02T04:12:08.611" v="9401" actId="478"/>
          <ac:picMkLst>
            <pc:docMk/>
            <pc:sldMk cId="531127713" sldId="268"/>
            <ac:picMk id="4" creationId="{E69920B4-5AC1-4B67-B95C-59ABEA2B580A}"/>
          </ac:picMkLst>
        </pc:picChg>
        <pc:picChg chg="add del mod">
          <ac:chgData name="Yoong Sheng Phang" userId="4f254d4b-6407-4e69-bd08-ea8f5d278b14" providerId="ADAL" clId="{5C174CBC-74DC-48C1-A622-6ED4AEC590EE}" dt="2021-03-02T04:13:02.606" v="9403" actId="478"/>
          <ac:picMkLst>
            <pc:docMk/>
            <pc:sldMk cId="531127713" sldId="268"/>
            <ac:picMk id="5" creationId="{FA366851-9E31-47D0-BD74-DAE11660EA46}"/>
          </ac:picMkLst>
        </pc:picChg>
        <pc:picChg chg="add del mod">
          <ac:chgData name="Yoong Sheng Phang" userId="4f254d4b-6407-4e69-bd08-ea8f5d278b14" providerId="ADAL" clId="{5C174CBC-74DC-48C1-A622-6ED4AEC590EE}" dt="2021-03-03T14:47:17.591" v="17683" actId="478"/>
          <ac:picMkLst>
            <pc:docMk/>
            <pc:sldMk cId="531127713" sldId="268"/>
            <ac:picMk id="6" creationId="{9C8E6557-BE6D-4A9D-8415-DC5B0D21BEAC}"/>
          </ac:picMkLst>
        </pc:picChg>
      </pc:sldChg>
      <pc:sldChg chg="addSp delSp modSp new mod modTransition modAnim modNotesTx">
        <pc:chgData name="Yoong Sheng Phang" userId="4f254d4b-6407-4e69-bd08-ea8f5d278b14" providerId="ADAL" clId="{5C174CBC-74DC-48C1-A622-6ED4AEC590EE}" dt="2021-03-03T17:47:57.784" v="18203"/>
        <pc:sldMkLst>
          <pc:docMk/>
          <pc:sldMk cId="3275705932" sldId="269"/>
        </pc:sldMkLst>
        <pc:spChg chg="del">
          <ac:chgData name="Yoong Sheng Phang" userId="4f254d4b-6407-4e69-bd08-ea8f5d278b14" providerId="ADAL" clId="{5C174CBC-74DC-48C1-A622-6ED4AEC590EE}" dt="2021-03-02T04:18:30.391" v="9522" actId="478"/>
          <ac:spMkLst>
            <pc:docMk/>
            <pc:sldMk cId="3275705932" sldId="269"/>
            <ac:spMk id="2" creationId="{B18563E3-74E9-4763-84B3-E93940E97226}"/>
          </ac:spMkLst>
        </pc:spChg>
        <pc:spChg chg="del">
          <ac:chgData name="Yoong Sheng Phang" userId="4f254d4b-6407-4e69-bd08-ea8f5d278b14" providerId="ADAL" clId="{5C174CBC-74DC-48C1-A622-6ED4AEC590EE}" dt="2021-03-02T04:18:26.717" v="9521" actId="478"/>
          <ac:spMkLst>
            <pc:docMk/>
            <pc:sldMk cId="3275705932" sldId="269"/>
            <ac:spMk id="3" creationId="{51750699-34C1-44C2-B460-1963A237A770}"/>
          </ac:spMkLst>
        </pc:spChg>
        <pc:picChg chg="add mod">
          <ac:chgData name="Yoong Sheng Phang" userId="4f254d4b-6407-4e69-bd08-ea8f5d278b14" providerId="ADAL" clId="{5C174CBC-74DC-48C1-A622-6ED4AEC590EE}" dt="2021-03-02T16:13:51.899" v="10575" actId="1076"/>
          <ac:picMkLst>
            <pc:docMk/>
            <pc:sldMk cId="3275705932" sldId="269"/>
            <ac:picMk id="4" creationId="{1FAFE683-7078-4BB5-A4BB-557E9439DEC2}"/>
          </ac:picMkLst>
        </pc:picChg>
      </pc:sldChg>
      <pc:sldChg chg="addSp delSp modSp new mod ord modTransition modNotesTx">
        <pc:chgData name="Yoong Sheng Phang" userId="4f254d4b-6407-4e69-bd08-ea8f5d278b14" providerId="ADAL" clId="{5C174CBC-74DC-48C1-A622-6ED4AEC590EE}" dt="2021-03-03T17:47:57.784" v="18203"/>
        <pc:sldMkLst>
          <pc:docMk/>
          <pc:sldMk cId="3452987800" sldId="270"/>
        </pc:sldMkLst>
        <pc:spChg chg="del">
          <ac:chgData name="Yoong Sheng Phang" userId="4f254d4b-6407-4e69-bd08-ea8f5d278b14" providerId="ADAL" clId="{5C174CBC-74DC-48C1-A622-6ED4AEC590EE}" dt="2021-03-02T04:22:25.560" v="9524" actId="478"/>
          <ac:spMkLst>
            <pc:docMk/>
            <pc:sldMk cId="3452987800" sldId="270"/>
            <ac:spMk id="2" creationId="{D0BD031D-5E07-4FD0-A2DB-DBCEC6F42401}"/>
          </ac:spMkLst>
        </pc:spChg>
        <pc:spChg chg="del">
          <ac:chgData name="Yoong Sheng Phang" userId="4f254d4b-6407-4e69-bd08-ea8f5d278b14" providerId="ADAL" clId="{5C174CBC-74DC-48C1-A622-6ED4AEC590EE}" dt="2021-03-02T04:22:26.653" v="9525" actId="478"/>
          <ac:spMkLst>
            <pc:docMk/>
            <pc:sldMk cId="3452987800" sldId="270"/>
            <ac:spMk id="3" creationId="{8A0549F1-7EC7-484F-B20E-56678E29DED6}"/>
          </ac:spMkLst>
        </pc:spChg>
        <pc:spChg chg="add mod">
          <ac:chgData name="Yoong Sheng Phang" userId="4f254d4b-6407-4e69-bd08-ea8f5d278b14" providerId="ADAL" clId="{5C174CBC-74DC-48C1-A622-6ED4AEC590EE}" dt="2021-03-02T23:04:18.982" v="15919" actId="1076"/>
          <ac:spMkLst>
            <pc:docMk/>
            <pc:sldMk cId="3452987800" sldId="270"/>
            <ac:spMk id="8" creationId="{E582FEF8-9F2E-4C04-BC65-594B3737C9E4}"/>
          </ac:spMkLst>
        </pc:spChg>
        <pc:spChg chg="add mod">
          <ac:chgData name="Yoong Sheng Phang" userId="4f254d4b-6407-4e69-bd08-ea8f5d278b14" providerId="ADAL" clId="{5C174CBC-74DC-48C1-A622-6ED4AEC590EE}" dt="2021-03-03T04:16:01.546" v="16499" actId="20577"/>
          <ac:spMkLst>
            <pc:docMk/>
            <pc:sldMk cId="3452987800" sldId="270"/>
            <ac:spMk id="9" creationId="{8D16CBCB-89C2-4DB3-A7C5-8E5B790AE75D}"/>
          </ac:spMkLst>
        </pc:spChg>
        <pc:spChg chg="add mod">
          <ac:chgData name="Yoong Sheng Phang" userId="4f254d4b-6407-4e69-bd08-ea8f5d278b14" providerId="ADAL" clId="{5C174CBC-74DC-48C1-A622-6ED4AEC590EE}" dt="2021-03-03T04:16:17.667" v="16526" actId="20577"/>
          <ac:spMkLst>
            <pc:docMk/>
            <pc:sldMk cId="3452987800" sldId="270"/>
            <ac:spMk id="10" creationId="{5EABA628-C376-4286-AC23-F9852C44D1CB}"/>
          </ac:spMkLst>
        </pc:spChg>
        <pc:picChg chg="add mod">
          <ac:chgData name="Yoong Sheng Phang" userId="4f254d4b-6407-4e69-bd08-ea8f5d278b14" providerId="ADAL" clId="{5C174CBC-74DC-48C1-A622-6ED4AEC590EE}" dt="2021-03-02T23:04:22.234" v="15920" actId="1076"/>
          <ac:picMkLst>
            <pc:docMk/>
            <pc:sldMk cId="3452987800" sldId="270"/>
            <ac:picMk id="5" creationId="{8F166433-C03E-42ED-A0B7-138347A16783}"/>
          </ac:picMkLst>
        </pc:picChg>
        <pc:picChg chg="add mod">
          <ac:chgData name="Yoong Sheng Phang" userId="4f254d4b-6407-4e69-bd08-ea8f5d278b14" providerId="ADAL" clId="{5C174CBC-74DC-48C1-A622-6ED4AEC590EE}" dt="2021-03-02T23:04:03.441" v="15915" actId="1076"/>
          <ac:picMkLst>
            <pc:docMk/>
            <pc:sldMk cId="3452987800" sldId="270"/>
            <ac:picMk id="6" creationId="{0E1B793F-8100-44F4-A542-8E76FA7BECA4}"/>
          </ac:picMkLst>
        </pc:picChg>
        <pc:cxnChg chg="add mod">
          <ac:chgData name="Yoong Sheng Phang" userId="4f254d4b-6407-4e69-bd08-ea8f5d278b14" providerId="ADAL" clId="{5C174CBC-74DC-48C1-A622-6ED4AEC590EE}" dt="2021-03-03T04:25:43.314" v="16887" actId="692"/>
          <ac:cxnSpMkLst>
            <pc:docMk/>
            <pc:sldMk cId="3452987800" sldId="270"/>
            <ac:cxnSpMk id="7" creationId="{E51CCDD5-9B8B-40FF-ACE1-D554A6FDBE46}"/>
          </ac:cxnSpMkLst>
        </pc:cxnChg>
      </pc:sldChg>
      <pc:sldChg chg="addSp delSp modSp new mod ord modTransition delAnim modAnim modNotesTx">
        <pc:chgData name="Yoong Sheng Phang" userId="4f254d4b-6407-4e69-bd08-ea8f5d278b14" providerId="ADAL" clId="{5C174CBC-74DC-48C1-A622-6ED4AEC590EE}" dt="2021-03-03T17:47:57.784" v="18203"/>
        <pc:sldMkLst>
          <pc:docMk/>
          <pc:sldMk cId="2789917098" sldId="271"/>
        </pc:sldMkLst>
        <pc:spChg chg="del">
          <ac:chgData name="Yoong Sheng Phang" userId="4f254d4b-6407-4e69-bd08-ea8f5d278b14" providerId="ADAL" clId="{5C174CBC-74DC-48C1-A622-6ED4AEC590EE}" dt="2021-03-02T04:23:43.614" v="9738" actId="478"/>
          <ac:spMkLst>
            <pc:docMk/>
            <pc:sldMk cId="2789917098" sldId="271"/>
            <ac:spMk id="2" creationId="{3FAC0DD0-BC99-474B-85B7-1E9FDB04954F}"/>
          </ac:spMkLst>
        </pc:spChg>
        <pc:spChg chg="del">
          <ac:chgData name="Yoong Sheng Phang" userId="4f254d4b-6407-4e69-bd08-ea8f5d278b14" providerId="ADAL" clId="{5C174CBC-74DC-48C1-A622-6ED4AEC590EE}" dt="2021-03-02T04:23:39.379" v="9737" actId="478"/>
          <ac:spMkLst>
            <pc:docMk/>
            <pc:sldMk cId="2789917098" sldId="271"/>
            <ac:spMk id="3" creationId="{187D36BF-4D58-4C66-B721-6D1257F6849F}"/>
          </ac:spMkLst>
        </pc:spChg>
        <pc:picChg chg="add del mod">
          <ac:chgData name="Yoong Sheng Phang" userId="4f254d4b-6407-4e69-bd08-ea8f5d278b14" providerId="ADAL" clId="{5C174CBC-74DC-48C1-A622-6ED4AEC590EE}" dt="2021-03-02T05:15:12.887" v="10161" actId="478"/>
          <ac:picMkLst>
            <pc:docMk/>
            <pc:sldMk cId="2789917098" sldId="271"/>
            <ac:picMk id="4" creationId="{76ABA9D2-D6BB-4AE3-9FBB-51B5D45CD663}"/>
          </ac:picMkLst>
        </pc:picChg>
        <pc:picChg chg="add mod">
          <ac:chgData name="Yoong Sheng Phang" userId="4f254d4b-6407-4e69-bd08-ea8f5d278b14" providerId="ADAL" clId="{5C174CBC-74DC-48C1-A622-6ED4AEC590EE}" dt="2021-03-02T16:13:34.411" v="10571" actId="1076"/>
          <ac:picMkLst>
            <pc:docMk/>
            <pc:sldMk cId="2789917098" sldId="271"/>
            <ac:picMk id="5" creationId="{FF27072D-364E-4212-8662-61D90AD990EE}"/>
          </ac:picMkLst>
        </pc:picChg>
      </pc:sldChg>
      <pc:sldChg chg="addSp delSp modSp new mod modTransition modNotesTx">
        <pc:chgData name="Yoong Sheng Phang" userId="4f254d4b-6407-4e69-bd08-ea8f5d278b14" providerId="ADAL" clId="{5C174CBC-74DC-48C1-A622-6ED4AEC590EE}" dt="2021-03-03T17:47:57.784" v="18203"/>
        <pc:sldMkLst>
          <pc:docMk/>
          <pc:sldMk cId="1362351634" sldId="272"/>
        </pc:sldMkLst>
        <pc:spChg chg="del">
          <ac:chgData name="Yoong Sheng Phang" userId="4f254d4b-6407-4e69-bd08-ea8f5d278b14" providerId="ADAL" clId="{5C174CBC-74DC-48C1-A622-6ED4AEC590EE}" dt="2021-03-02T21:59:29.393" v="14144" actId="478"/>
          <ac:spMkLst>
            <pc:docMk/>
            <pc:sldMk cId="1362351634" sldId="272"/>
            <ac:spMk id="2" creationId="{9D5BF235-C27B-4FA2-87BF-AEC6BD3E6038}"/>
          </ac:spMkLst>
        </pc:spChg>
        <pc:spChg chg="del">
          <ac:chgData name="Yoong Sheng Phang" userId="4f254d4b-6407-4e69-bd08-ea8f5d278b14" providerId="ADAL" clId="{5C174CBC-74DC-48C1-A622-6ED4AEC590EE}" dt="2021-03-02T21:59:25.570" v="14143" actId="478"/>
          <ac:spMkLst>
            <pc:docMk/>
            <pc:sldMk cId="1362351634" sldId="272"/>
            <ac:spMk id="3" creationId="{05BE1078-D84C-4CE3-AAEF-59A7E1189AC1}"/>
          </ac:spMkLst>
        </pc:spChg>
        <pc:spChg chg="add del mod">
          <ac:chgData name="Yoong Sheng Phang" userId="4f254d4b-6407-4e69-bd08-ea8f5d278b14" providerId="ADAL" clId="{5C174CBC-74DC-48C1-A622-6ED4AEC590EE}" dt="2021-03-03T04:17:31.460" v="16539" actId="1076"/>
          <ac:spMkLst>
            <pc:docMk/>
            <pc:sldMk cId="1362351634" sldId="272"/>
            <ac:spMk id="19" creationId="{C263A9D5-254B-427A-B7E4-FEA47FB2ABE7}"/>
          </ac:spMkLst>
        </pc:spChg>
        <pc:spChg chg="add mod">
          <ac:chgData name="Yoong Sheng Phang" userId="4f254d4b-6407-4e69-bd08-ea8f5d278b14" providerId="ADAL" clId="{5C174CBC-74DC-48C1-A622-6ED4AEC590EE}" dt="2021-03-02T23:03:49.664" v="15910" actId="20577"/>
          <ac:spMkLst>
            <pc:docMk/>
            <pc:sldMk cId="1362351634" sldId="272"/>
            <ac:spMk id="24" creationId="{0B95C350-75A4-496D-A1C0-213988FCFE6F}"/>
          </ac:spMkLst>
        </pc:spChg>
        <pc:spChg chg="add mod">
          <ac:chgData name="Yoong Sheng Phang" userId="4f254d4b-6407-4e69-bd08-ea8f5d278b14" providerId="ADAL" clId="{5C174CBC-74DC-48C1-A622-6ED4AEC590EE}" dt="2021-03-03T04:17:07.713" v="16532" actId="20577"/>
          <ac:spMkLst>
            <pc:docMk/>
            <pc:sldMk cId="1362351634" sldId="272"/>
            <ac:spMk id="26" creationId="{E2413EDD-A835-4EE8-BA10-72843251F423}"/>
          </ac:spMkLst>
        </pc:spChg>
        <pc:spChg chg="add mod">
          <ac:chgData name="Yoong Sheng Phang" userId="4f254d4b-6407-4e69-bd08-ea8f5d278b14" providerId="ADAL" clId="{5C174CBC-74DC-48C1-A622-6ED4AEC590EE}" dt="2021-03-03T04:17:52.960" v="16544" actId="13822"/>
          <ac:spMkLst>
            <pc:docMk/>
            <pc:sldMk cId="1362351634" sldId="272"/>
            <ac:spMk id="29" creationId="{B4679DE3-44A1-4F26-809D-C03CDB6FC210}"/>
          </ac:spMkLst>
        </pc:spChg>
        <pc:picChg chg="add del mod">
          <ac:chgData name="Yoong Sheng Phang" userId="4f254d4b-6407-4e69-bd08-ea8f5d278b14" providerId="ADAL" clId="{5C174CBC-74DC-48C1-A622-6ED4AEC590EE}" dt="2021-03-02T23:03:42.561" v="15903" actId="478"/>
          <ac:picMkLst>
            <pc:docMk/>
            <pc:sldMk cId="1362351634" sldId="272"/>
            <ac:picMk id="5" creationId="{AC27A2C1-8BDC-447F-84E0-4E8F91137E3E}"/>
          </ac:picMkLst>
        </pc:picChg>
        <pc:picChg chg="add mod">
          <ac:chgData name="Yoong Sheng Phang" userId="4f254d4b-6407-4e69-bd08-ea8f5d278b14" providerId="ADAL" clId="{5C174CBC-74DC-48C1-A622-6ED4AEC590EE}" dt="2021-03-02T23:03:35.429" v="15902" actId="1076"/>
          <ac:picMkLst>
            <pc:docMk/>
            <pc:sldMk cId="1362351634" sldId="272"/>
            <ac:picMk id="7" creationId="{959DFC00-F4EA-4685-B54F-FA14E742D036}"/>
          </ac:picMkLst>
        </pc:picChg>
        <pc:picChg chg="add del mod">
          <ac:chgData name="Yoong Sheng Phang" userId="4f254d4b-6407-4e69-bd08-ea8f5d278b14" providerId="ADAL" clId="{5C174CBC-74DC-48C1-A622-6ED4AEC590EE}" dt="2021-03-03T04:17:22.728" v="16534" actId="1076"/>
          <ac:picMkLst>
            <pc:docMk/>
            <pc:sldMk cId="1362351634" sldId="272"/>
            <ac:picMk id="13" creationId="{2FFE742C-1628-434D-ADFD-A3214560D8A2}"/>
          </ac:picMkLst>
        </pc:picChg>
        <pc:picChg chg="add del mod">
          <ac:chgData name="Yoong Sheng Phang" userId="4f254d4b-6407-4e69-bd08-ea8f5d278b14" providerId="ADAL" clId="{5C174CBC-74DC-48C1-A622-6ED4AEC590EE}" dt="2021-03-02T23:04:00.504" v="15913" actId="21"/>
          <ac:picMkLst>
            <pc:docMk/>
            <pc:sldMk cId="1362351634" sldId="272"/>
            <ac:picMk id="25" creationId="{40FFB8A5-0D11-47CE-AF7D-C1E9949FD199}"/>
          </ac:picMkLst>
        </pc:picChg>
        <pc:picChg chg="add mod">
          <ac:chgData name="Yoong Sheng Phang" userId="4f254d4b-6407-4e69-bd08-ea8f5d278b14" providerId="ADAL" clId="{5C174CBC-74DC-48C1-A622-6ED4AEC590EE}" dt="2021-03-03T04:17:37.540" v="16542" actId="1076"/>
          <ac:picMkLst>
            <pc:docMk/>
            <pc:sldMk cId="1362351634" sldId="272"/>
            <ac:picMk id="27" creationId="{3ADFA8D8-F077-4738-814B-376A11081BE4}"/>
          </ac:picMkLst>
        </pc:picChg>
        <pc:picChg chg="add mod">
          <ac:chgData name="Yoong Sheng Phang" userId="4f254d4b-6407-4e69-bd08-ea8f5d278b14" providerId="ADAL" clId="{5C174CBC-74DC-48C1-A622-6ED4AEC590EE}" dt="2021-03-03T04:18:19.377" v="16549" actId="14100"/>
          <ac:picMkLst>
            <pc:docMk/>
            <pc:sldMk cId="1362351634" sldId="272"/>
            <ac:picMk id="31" creationId="{F031E41E-2011-4978-8CFB-3060F54ABE01}"/>
          </ac:picMkLst>
        </pc:picChg>
        <pc:cxnChg chg="add mod">
          <ac:chgData name="Yoong Sheng Phang" userId="4f254d4b-6407-4e69-bd08-ea8f5d278b14" providerId="ADAL" clId="{5C174CBC-74DC-48C1-A622-6ED4AEC590EE}" dt="2021-03-03T04:25:35.461" v="16886" actId="692"/>
          <ac:cxnSpMkLst>
            <pc:docMk/>
            <pc:sldMk cId="1362351634" sldId="272"/>
            <ac:cxnSpMk id="9" creationId="{D5F37AF0-C02F-499D-B425-4316357C800C}"/>
          </ac:cxnSpMkLst>
        </pc:cxnChg>
        <pc:cxnChg chg="add del mod">
          <ac:chgData name="Yoong Sheng Phang" userId="4f254d4b-6407-4e69-bd08-ea8f5d278b14" providerId="ADAL" clId="{5C174CBC-74DC-48C1-A622-6ED4AEC590EE}" dt="2021-03-02T23:01:53.052" v="15865" actId="478"/>
          <ac:cxnSpMkLst>
            <pc:docMk/>
            <pc:sldMk cId="1362351634" sldId="272"/>
            <ac:cxnSpMk id="10" creationId="{C621AC8E-A9B2-40E2-893D-F0BC1383F84F}"/>
          </ac:cxnSpMkLst>
        </pc:cxnChg>
        <pc:cxnChg chg="add del mod">
          <ac:chgData name="Yoong Sheng Phang" userId="4f254d4b-6407-4e69-bd08-ea8f5d278b14" providerId="ADAL" clId="{5C174CBC-74DC-48C1-A622-6ED4AEC590EE}" dt="2021-03-02T23:02:48.705" v="15886" actId="478"/>
          <ac:cxnSpMkLst>
            <pc:docMk/>
            <pc:sldMk cId="1362351634" sldId="272"/>
            <ac:cxnSpMk id="17" creationId="{1AB403CD-FFB0-4205-B8D5-25DEB36B8B49}"/>
          </ac:cxnSpMkLst>
        </pc:cxnChg>
        <pc:cxnChg chg="add mod">
          <ac:chgData name="Yoong Sheng Phang" userId="4f254d4b-6407-4e69-bd08-ea8f5d278b14" providerId="ADAL" clId="{5C174CBC-74DC-48C1-A622-6ED4AEC590EE}" dt="2021-03-03T04:25:35.461" v="16886" actId="692"/>
          <ac:cxnSpMkLst>
            <pc:docMk/>
            <pc:sldMk cId="1362351634" sldId="272"/>
            <ac:cxnSpMk id="21" creationId="{7003B053-1FB7-4ED5-880F-25256C8E6ED7}"/>
          </ac:cxnSpMkLst>
        </pc:cxnChg>
      </pc:sldChg>
      <pc:sldChg chg="addSp delSp modSp new mod modTransition modNotesTx">
        <pc:chgData name="Yoong Sheng Phang" userId="4f254d4b-6407-4e69-bd08-ea8f5d278b14" providerId="ADAL" clId="{5C174CBC-74DC-48C1-A622-6ED4AEC590EE}" dt="2021-03-03T17:47:57.784" v="18203"/>
        <pc:sldMkLst>
          <pc:docMk/>
          <pc:sldMk cId="2596689160" sldId="273"/>
        </pc:sldMkLst>
        <pc:spChg chg="del">
          <ac:chgData name="Yoong Sheng Phang" userId="4f254d4b-6407-4e69-bd08-ea8f5d278b14" providerId="ADAL" clId="{5C174CBC-74DC-48C1-A622-6ED4AEC590EE}" dt="2021-03-02T22:20:48.597" v="14463" actId="478"/>
          <ac:spMkLst>
            <pc:docMk/>
            <pc:sldMk cId="2596689160" sldId="273"/>
            <ac:spMk id="2" creationId="{20192D77-8C45-4BDC-915D-9D83BCD538BC}"/>
          </ac:spMkLst>
        </pc:spChg>
        <pc:spChg chg="del">
          <ac:chgData name="Yoong Sheng Phang" userId="4f254d4b-6407-4e69-bd08-ea8f5d278b14" providerId="ADAL" clId="{5C174CBC-74DC-48C1-A622-6ED4AEC590EE}" dt="2021-03-02T22:20:46.243" v="14462" actId="478"/>
          <ac:spMkLst>
            <pc:docMk/>
            <pc:sldMk cId="2596689160" sldId="273"/>
            <ac:spMk id="3" creationId="{95F62E1A-C360-4CAA-895A-CC0C56AC33EB}"/>
          </ac:spMkLst>
        </pc:spChg>
        <pc:spChg chg="add mod">
          <ac:chgData name="Yoong Sheng Phang" userId="4f254d4b-6407-4e69-bd08-ea8f5d278b14" providerId="ADAL" clId="{5C174CBC-74DC-48C1-A622-6ED4AEC590EE}" dt="2021-03-03T17:47:11.319" v="18195" actId="207"/>
          <ac:spMkLst>
            <pc:docMk/>
            <pc:sldMk cId="2596689160" sldId="273"/>
            <ac:spMk id="4" creationId="{213D6C08-1DDB-4E99-98DC-0AF16E12AAEE}"/>
          </ac:spMkLst>
        </pc:spChg>
        <pc:picChg chg="add mod">
          <ac:chgData name="Yoong Sheng Phang" userId="4f254d4b-6407-4e69-bd08-ea8f5d278b14" providerId="ADAL" clId="{5C174CBC-74DC-48C1-A622-6ED4AEC590EE}" dt="2021-03-02T22:20:53.586" v="14466" actId="1076"/>
          <ac:picMkLst>
            <pc:docMk/>
            <pc:sldMk cId="2596689160" sldId="273"/>
            <ac:picMk id="5" creationId="{E70CAD46-D067-4F19-98B7-1A11A357A854}"/>
          </ac:picMkLst>
        </pc:picChg>
      </pc:sldChg>
      <pc:sldChg chg="addSp delSp modSp new mod ord modTransition modNotesTx">
        <pc:chgData name="Yoong Sheng Phang" userId="4f254d4b-6407-4e69-bd08-ea8f5d278b14" providerId="ADAL" clId="{5C174CBC-74DC-48C1-A622-6ED4AEC590EE}" dt="2021-03-03T17:47:57.784" v="18203"/>
        <pc:sldMkLst>
          <pc:docMk/>
          <pc:sldMk cId="966026447" sldId="274"/>
        </pc:sldMkLst>
        <pc:spChg chg="del">
          <ac:chgData name="Yoong Sheng Phang" userId="4f254d4b-6407-4e69-bd08-ea8f5d278b14" providerId="ADAL" clId="{5C174CBC-74DC-48C1-A622-6ED4AEC590EE}" dt="2021-03-02T16:31:21.756" v="10591" actId="478"/>
          <ac:spMkLst>
            <pc:docMk/>
            <pc:sldMk cId="966026447" sldId="274"/>
            <ac:spMk id="2" creationId="{92C6E71D-2C67-44A3-B7D4-6C562C4FC9D2}"/>
          </ac:spMkLst>
        </pc:spChg>
        <pc:spChg chg="del">
          <ac:chgData name="Yoong Sheng Phang" userId="4f254d4b-6407-4e69-bd08-ea8f5d278b14" providerId="ADAL" clId="{5C174CBC-74DC-48C1-A622-6ED4AEC590EE}" dt="2021-03-02T16:31:19.541" v="10590" actId="478"/>
          <ac:spMkLst>
            <pc:docMk/>
            <pc:sldMk cId="966026447" sldId="274"/>
            <ac:spMk id="3" creationId="{EBD0EF05-4D28-414F-B403-C634FACC717D}"/>
          </ac:spMkLst>
        </pc:spChg>
        <pc:spChg chg="add mod">
          <ac:chgData name="Yoong Sheng Phang" userId="4f254d4b-6407-4e69-bd08-ea8f5d278b14" providerId="ADAL" clId="{5C174CBC-74DC-48C1-A622-6ED4AEC590EE}" dt="2021-03-02T17:19:46.488" v="12718" actId="1076"/>
          <ac:spMkLst>
            <pc:docMk/>
            <pc:sldMk cId="966026447" sldId="274"/>
            <ac:spMk id="6" creationId="{296F5F1E-DFFC-4D72-B143-98E4EE2C02C2}"/>
          </ac:spMkLst>
        </pc:spChg>
        <pc:spChg chg="add mod">
          <ac:chgData name="Yoong Sheng Phang" userId="4f254d4b-6407-4e69-bd08-ea8f5d278b14" providerId="ADAL" clId="{5C174CBC-74DC-48C1-A622-6ED4AEC590EE}" dt="2021-03-02T22:40:41.523" v="15239"/>
          <ac:spMkLst>
            <pc:docMk/>
            <pc:sldMk cId="966026447" sldId="274"/>
            <ac:spMk id="9" creationId="{0AB651A4-5780-4829-9DF1-55D31872584C}"/>
          </ac:spMkLst>
        </pc:spChg>
        <pc:picChg chg="add mod">
          <ac:chgData name="Yoong Sheng Phang" userId="4f254d4b-6407-4e69-bd08-ea8f5d278b14" providerId="ADAL" clId="{5C174CBC-74DC-48C1-A622-6ED4AEC590EE}" dt="2021-03-02T17:43:06.037" v="13017" actId="14100"/>
          <ac:picMkLst>
            <pc:docMk/>
            <pc:sldMk cId="966026447" sldId="274"/>
            <ac:picMk id="4" creationId="{A502405D-F8F4-4A99-98F1-5A5DE4ACDA17}"/>
          </ac:picMkLst>
        </pc:picChg>
        <pc:picChg chg="add mod">
          <ac:chgData name="Yoong Sheng Phang" userId="4f254d4b-6407-4e69-bd08-ea8f5d278b14" providerId="ADAL" clId="{5C174CBC-74DC-48C1-A622-6ED4AEC590EE}" dt="2021-03-02T17:43:12.703" v="13018" actId="1076"/>
          <ac:picMkLst>
            <pc:docMk/>
            <pc:sldMk cId="966026447" sldId="274"/>
            <ac:picMk id="5" creationId="{870EFFCA-7AF7-40F5-98D7-BF8C7594FD04}"/>
          </ac:picMkLst>
        </pc:picChg>
        <pc:picChg chg="add mod">
          <ac:chgData name="Yoong Sheng Phang" userId="4f254d4b-6407-4e69-bd08-ea8f5d278b14" providerId="ADAL" clId="{5C174CBC-74DC-48C1-A622-6ED4AEC590EE}" dt="2021-03-02T17:43:14.001" v="13019" actId="1076"/>
          <ac:picMkLst>
            <pc:docMk/>
            <pc:sldMk cId="966026447" sldId="274"/>
            <ac:picMk id="8" creationId="{F2560407-2195-41F2-9D34-B738F297825B}"/>
          </ac:picMkLst>
        </pc:picChg>
      </pc:sldChg>
      <pc:sldChg chg="new del">
        <pc:chgData name="Yoong Sheng Phang" userId="4f254d4b-6407-4e69-bd08-ea8f5d278b14" providerId="ADAL" clId="{5C174CBC-74DC-48C1-A622-6ED4AEC590EE}" dt="2021-03-02T04:09:54.752" v="9397" actId="47"/>
        <pc:sldMkLst>
          <pc:docMk/>
          <pc:sldMk cId="3211530122" sldId="275"/>
        </pc:sldMkLst>
      </pc:sldChg>
      <pc:sldChg chg="new del">
        <pc:chgData name="Yoong Sheng Phang" userId="4f254d4b-6407-4e69-bd08-ea8f5d278b14" providerId="ADAL" clId="{5C174CBC-74DC-48C1-A622-6ED4AEC590EE}" dt="2021-03-01T13:37:37.664" v="2651" actId="47"/>
        <pc:sldMkLst>
          <pc:docMk/>
          <pc:sldMk cId="441446000" sldId="276"/>
        </pc:sldMkLst>
      </pc:sldChg>
      <pc:sldChg chg="addSp delSp modSp new mod modTransition delAnim modNotesTx">
        <pc:chgData name="Yoong Sheng Phang" userId="4f254d4b-6407-4e69-bd08-ea8f5d278b14" providerId="ADAL" clId="{5C174CBC-74DC-48C1-A622-6ED4AEC590EE}" dt="2021-03-03T17:47:57.784" v="18203"/>
        <pc:sldMkLst>
          <pc:docMk/>
          <pc:sldMk cId="3076849810" sldId="276"/>
        </pc:sldMkLst>
        <pc:spChg chg="del">
          <ac:chgData name="Yoong Sheng Phang" userId="4f254d4b-6407-4e69-bd08-ea8f5d278b14" providerId="ADAL" clId="{5C174CBC-74DC-48C1-A622-6ED4AEC590EE}" dt="2021-03-01T17:33:57.859" v="5435" actId="478"/>
          <ac:spMkLst>
            <pc:docMk/>
            <pc:sldMk cId="3076849810" sldId="276"/>
            <ac:spMk id="2" creationId="{9D329C0F-21BB-48D5-B92E-20006B6129DB}"/>
          </ac:spMkLst>
        </pc:spChg>
        <pc:spChg chg="del">
          <ac:chgData name="Yoong Sheng Phang" userId="4f254d4b-6407-4e69-bd08-ea8f5d278b14" providerId="ADAL" clId="{5C174CBC-74DC-48C1-A622-6ED4AEC590EE}" dt="2021-03-01T17:33:55.159" v="5434" actId="478"/>
          <ac:spMkLst>
            <pc:docMk/>
            <pc:sldMk cId="3076849810" sldId="276"/>
            <ac:spMk id="3" creationId="{65974CD7-37E3-4DBD-BF2F-13B18F481055}"/>
          </ac:spMkLst>
        </pc:spChg>
        <pc:spChg chg="add mod">
          <ac:chgData name="Yoong Sheng Phang" userId="4f254d4b-6407-4e69-bd08-ea8f5d278b14" providerId="ADAL" clId="{5C174CBC-74DC-48C1-A622-6ED4AEC590EE}" dt="2021-03-02T21:31:37.235" v="13301" actId="1076"/>
          <ac:spMkLst>
            <pc:docMk/>
            <pc:sldMk cId="3076849810" sldId="276"/>
            <ac:spMk id="11" creationId="{308AABBA-BED4-497C-8847-CCE2E582095E}"/>
          </ac:spMkLst>
        </pc:spChg>
        <pc:spChg chg="add mod">
          <ac:chgData name="Yoong Sheng Phang" userId="4f254d4b-6407-4e69-bd08-ea8f5d278b14" providerId="ADAL" clId="{5C174CBC-74DC-48C1-A622-6ED4AEC590EE}" dt="2021-03-02T21:32:20.655" v="13318" actId="1076"/>
          <ac:spMkLst>
            <pc:docMk/>
            <pc:sldMk cId="3076849810" sldId="276"/>
            <ac:spMk id="12" creationId="{7D26D107-5B4F-4526-BA93-C1E8445ED168}"/>
          </ac:spMkLst>
        </pc:spChg>
        <pc:spChg chg="add mod">
          <ac:chgData name="Yoong Sheng Phang" userId="4f254d4b-6407-4e69-bd08-ea8f5d278b14" providerId="ADAL" clId="{5C174CBC-74DC-48C1-A622-6ED4AEC590EE}" dt="2021-03-02T21:32:58.988" v="13352" actId="1076"/>
          <ac:spMkLst>
            <pc:docMk/>
            <pc:sldMk cId="3076849810" sldId="276"/>
            <ac:spMk id="13" creationId="{DC3E6E2C-D575-44BC-BFA5-74299690CB0F}"/>
          </ac:spMkLst>
        </pc:spChg>
        <pc:spChg chg="add mod">
          <ac:chgData name="Yoong Sheng Phang" userId="4f254d4b-6407-4e69-bd08-ea8f5d278b14" providerId="ADAL" clId="{5C174CBC-74DC-48C1-A622-6ED4AEC590EE}" dt="2021-03-02T21:33:10.182" v="13365" actId="20577"/>
          <ac:spMkLst>
            <pc:docMk/>
            <pc:sldMk cId="3076849810" sldId="276"/>
            <ac:spMk id="14" creationId="{895E240B-F475-4415-9AEE-42B484D3A1DD}"/>
          </ac:spMkLst>
        </pc:spChg>
        <pc:spChg chg="add mod">
          <ac:chgData name="Yoong Sheng Phang" userId="4f254d4b-6407-4e69-bd08-ea8f5d278b14" providerId="ADAL" clId="{5C174CBC-74DC-48C1-A622-6ED4AEC590EE}" dt="2021-03-02T21:33:16.276" v="13374" actId="20577"/>
          <ac:spMkLst>
            <pc:docMk/>
            <pc:sldMk cId="3076849810" sldId="276"/>
            <ac:spMk id="15" creationId="{E3A05F92-8894-41DC-B7F7-3B1A64E0CDDE}"/>
          </ac:spMkLst>
        </pc:spChg>
        <pc:spChg chg="add del mod">
          <ac:chgData name="Yoong Sheng Phang" userId="4f254d4b-6407-4e69-bd08-ea8f5d278b14" providerId="ADAL" clId="{5C174CBC-74DC-48C1-A622-6ED4AEC590EE}" dt="2021-03-02T22:31:42.010" v="14665" actId="478"/>
          <ac:spMkLst>
            <pc:docMk/>
            <pc:sldMk cId="3076849810" sldId="276"/>
            <ac:spMk id="16" creationId="{628B0C5E-A7CA-44D8-B441-F88F2D3C67B9}"/>
          </ac:spMkLst>
        </pc:spChg>
        <pc:picChg chg="add del mod">
          <ac:chgData name="Yoong Sheng Phang" userId="4f254d4b-6407-4e69-bd08-ea8f5d278b14" providerId="ADAL" clId="{5C174CBC-74DC-48C1-A622-6ED4AEC590EE}" dt="2021-03-02T21:19:27.363" v="13262" actId="478"/>
          <ac:picMkLst>
            <pc:docMk/>
            <pc:sldMk cId="3076849810" sldId="276"/>
            <ac:picMk id="4" creationId="{B7547EE6-CD82-4080-8D52-30739F82DD2C}"/>
          </ac:picMkLst>
        </pc:picChg>
        <pc:picChg chg="add mod">
          <ac:chgData name="Yoong Sheng Phang" userId="4f254d4b-6407-4e69-bd08-ea8f5d278b14" providerId="ADAL" clId="{5C174CBC-74DC-48C1-A622-6ED4AEC590EE}" dt="2021-03-02T21:31:46.144" v="13304" actId="1076"/>
          <ac:picMkLst>
            <pc:docMk/>
            <pc:sldMk cId="3076849810" sldId="276"/>
            <ac:picMk id="6" creationId="{D7651D70-36AF-403C-9D85-13288F6C8CD3}"/>
          </ac:picMkLst>
        </pc:picChg>
        <pc:picChg chg="add mod">
          <ac:chgData name="Yoong Sheng Phang" userId="4f254d4b-6407-4e69-bd08-ea8f5d278b14" providerId="ADAL" clId="{5C174CBC-74DC-48C1-A622-6ED4AEC590EE}" dt="2021-03-02T21:32:04.867" v="13308" actId="1076"/>
          <ac:picMkLst>
            <pc:docMk/>
            <pc:sldMk cId="3076849810" sldId="276"/>
            <ac:picMk id="8" creationId="{1F5B9249-B348-408F-9CC8-EDD03A7393D7}"/>
          </ac:picMkLst>
        </pc:picChg>
        <pc:picChg chg="add mod">
          <ac:chgData name="Yoong Sheng Phang" userId="4f254d4b-6407-4e69-bd08-ea8f5d278b14" providerId="ADAL" clId="{5C174CBC-74DC-48C1-A622-6ED4AEC590EE}" dt="2021-03-02T21:31:35.138" v="13300" actId="1076"/>
          <ac:picMkLst>
            <pc:docMk/>
            <pc:sldMk cId="3076849810" sldId="276"/>
            <ac:picMk id="10" creationId="{55E55492-4931-46E7-8B70-22A4C8015CC3}"/>
          </ac:picMkLst>
        </pc:picChg>
      </pc:sldChg>
      <pc:sldChg chg="addSp delSp modSp new del mod delAnim modNotesTx">
        <pc:chgData name="Yoong Sheng Phang" userId="4f254d4b-6407-4e69-bd08-ea8f5d278b14" providerId="ADAL" clId="{5C174CBC-74DC-48C1-A622-6ED4AEC590EE}" dt="2021-03-03T16:15:54.914" v="17935" actId="47"/>
        <pc:sldMkLst>
          <pc:docMk/>
          <pc:sldMk cId="1006022400" sldId="277"/>
        </pc:sldMkLst>
        <pc:spChg chg="del">
          <ac:chgData name="Yoong Sheng Phang" userId="4f254d4b-6407-4e69-bd08-ea8f5d278b14" providerId="ADAL" clId="{5C174CBC-74DC-48C1-A622-6ED4AEC590EE}" dt="2021-03-01T16:21:06.830" v="3004" actId="478"/>
          <ac:spMkLst>
            <pc:docMk/>
            <pc:sldMk cId="1006022400" sldId="277"/>
            <ac:spMk id="2" creationId="{B4A16067-B268-42F6-A5E0-A2C55F14A374}"/>
          </ac:spMkLst>
        </pc:spChg>
        <pc:spChg chg="del">
          <ac:chgData name="Yoong Sheng Phang" userId="4f254d4b-6407-4e69-bd08-ea8f5d278b14" providerId="ADAL" clId="{5C174CBC-74DC-48C1-A622-6ED4AEC590EE}" dt="2021-03-01T16:21:03.939" v="3003" actId="478"/>
          <ac:spMkLst>
            <pc:docMk/>
            <pc:sldMk cId="1006022400" sldId="277"/>
            <ac:spMk id="3" creationId="{27320D70-9C30-4E16-B0C6-7BFD908D2C8E}"/>
          </ac:spMkLst>
        </pc:spChg>
        <pc:spChg chg="add del mod">
          <ac:chgData name="Yoong Sheng Phang" userId="4f254d4b-6407-4e69-bd08-ea8f5d278b14" providerId="ADAL" clId="{5C174CBC-74DC-48C1-A622-6ED4AEC590EE}" dt="2021-03-01T16:51:12.164" v="3908" actId="478"/>
          <ac:spMkLst>
            <pc:docMk/>
            <pc:sldMk cId="1006022400" sldId="277"/>
            <ac:spMk id="6" creationId="{978F9F1A-F73A-4057-8264-0355CDA755D0}"/>
          </ac:spMkLst>
        </pc:spChg>
        <pc:spChg chg="add del mod">
          <ac:chgData name="Yoong Sheng Phang" userId="4f254d4b-6407-4e69-bd08-ea8f5d278b14" providerId="ADAL" clId="{5C174CBC-74DC-48C1-A622-6ED4AEC590EE}" dt="2021-03-01T16:51:14.110" v="3909" actId="478"/>
          <ac:spMkLst>
            <pc:docMk/>
            <pc:sldMk cId="1006022400" sldId="277"/>
            <ac:spMk id="7" creationId="{55C130FC-3226-44C9-A7D5-341C2A5D5B9A}"/>
          </ac:spMkLst>
        </pc:spChg>
        <pc:spChg chg="add del mod">
          <ac:chgData name="Yoong Sheng Phang" userId="4f254d4b-6407-4e69-bd08-ea8f5d278b14" providerId="ADAL" clId="{5C174CBC-74DC-48C1-A622-6ED4AEC590EE}" dt="2021-03-01T16:51:10.694" v="3907" actId="478"/>
          <ac:spMkLst>
            <pc:docMk/>
            <pc:sldMk cId="1006022400" sldId="277"/>
            <ac:spMk id="8" creationId="{F0F9775C-1CA1-4166-AED1-BDF0903D048F}"/>
          </ac:spMkLst>
        </pc:spChg>
        <pc:spChg chg="add del mod ord">
          <ac:chgData name="Yoong Sheng Phang" userId="4f254d4b-6407-4e69-bd08-ea8f5d278b14" providerId="ADAL" clId="{5C174CBC-74DC-48C1-A622-6ED4AEC590EE}" dt="2021-03-02T17:50:56.215" v="13022"/>
          <ac:spMkLst>
            <pc:docMk/>
            <pc:sldMk cId="1006022400" sldId="277"/>
            <ac:spMk id="9" creationId="{4B49AB6E-FA78-4CF8-83B3-336AD21467A3}"/>
          </ac:spMkLst>
        </pc:spChg>
        <pc:spChg chg="add del mod">
          <ac:chgData name="Yoong Sheng Phang" userId="4f254d4b-6407-4e69-bd08-ea8f5d278b14" providerId="ADAL" clId="{5C174CBC-74DC-48C1-A622-6ED4AEC590EE}" dt="2021-03-02T21:05:26.181" v="13176" actId="478"/>
          <ac:spMkLst>
            <pc:docMk/>
            <pc:sldMk cId="1006022400" sldId="277"/>
            <ac:spMk id="10" creationId="{04E86D5C-8EA9-4FC1-B893-97448EA3BB97}"/>
          </ac:spMkLst>
        </pc:spChg>
        <pc:spChg chg="add del mod">
          <ac:chgData name="Yoong Sheng Phang" userId="4f254d4b-6407-4e69-bd08-ea8f5d278b14" providerId="ADAL" clId="{5C174CBC-74DC-48C1-A622-6ED4AEC590EE}" dt="2021-03-02T21:05:26.181" v="13176" actId="478"/>
          <ac:spMkLst>
            <pc:docMk/>
            <pc:sldMk cId="1006022400" sldId="277"/>
            <ac:spMk id="24" creationId="{76F2EA14-2CF9-496A-8691-DE21F4B814B4}"/>
          </ac:spMkLst>
        </pc:spChg>
        <pc:spChg chg="add del">
          <ac:chgData name="Yoong Sheng Phang" userId="4f254d4b-6407-4e69-bd08-ea8f5d278b14" providerId="ADAL" clId="{5C174CBC-74DC-48C1-A622-6ED4AEC590EE}" dt="2021-03-02T16:35:23.734" v="10601" actId="478"/>
          <ac:spMkLst>
            <pc:docMk/>
            <pc:sldMk cId="1006022400" sldId="277"/>
            <ac:spMk id="25" creationId="{00BB11C7-BFAA-4BCE-A0BB-04B96E91B745}"/>
          </ac:spMkLst>
        </pc:spChg>
        <pc:spChg chg="add del mod">
          <ac:chgData name="Yoong Sheng Phang" userId="4f254d4b-6407-4e69-bd08-ea8f5d278b14" providerId="ADAL" clId="{5C174CBC-74DC-48C1-A622-6ED4AEC590EE}" dt="2021-03-02T21:05:26.181" v="13176" actId="478"/>
          <ac:spMkLst>
            <pc:docMk/>
            <pc:sldMk cId="1006022400" sldId="277"/>
            <ac:spMk id="26" creationId="{E58A0395-6D5C-44EA-8AFC-75CF40073BA5}"/>
          </ac:spMkLst>
        </pc:spChg>
        <pc:spChg chg="add del mod">
          <ac:chgData name="Yoong Sheng Phang" userId="4f254d4b-6407-4e69-bd08-ea8f5d278b14" providerId="ADAL" clId="{5C174CBC-74DC-48C1-A622-6ED4AEC590EE}" dt="2021-03-02T21:05:26.181" v="13176" actId="478"/>
          <ac:spMkLst>
            <pc:docMk/>
            <pc:sldMk cId="1006022400" sldId="277"/>
            <ac:spMk id="27" creationId="{6B98AC48-2ED0-4B2E-AC6C-33BDE8674989}"/>
          </ac:spMkLst>
        </pc:spChg>
        <pc:picChg chg="add mod">
          <ac:chgData name="Yoong Sheng Phang" userId="4f254d4b-6407-4e69-bd08-ea8f5d278b14" providerId="ADAL" clId="{5C174CBC-74DC-48C1-A622-6ED4AEC590EE}" dt="2021-03-03T16:14:52.128" v="17933"/>
          <ac:picMkLst>
            <pc:docMk/>
            <pc:sldMk cId="1006022400" sldId="277"/>
            <ac:picMk id="2" creationId="{9A959B28-C162-4827-B04B-06686A159D2D}"/>
          </ac:picMkLst>
        </pc:picChg>
        <pc:picChg chg="add del mod">
          <ac:chgData name="Yoong Sheng Phang" userId="4f254d4b-6407-4e69-bd08-ea8f5d278b14" providerId="ADAL" clId="{5C174CBC-74DC-48C1-A622-6ED4AEC590EE}" dt="2021-03-01T16:53:59.607" v="3984" actId="478"/>
          <ac:picMkLst>
            <pc:docMk/>
            <pc:sldMk cId="1006022400" sldId="277"/>
            <ac:picMk id="5" creationId="{964D333A-3F41-4607-8F15-80DD8189B50B}"/>
          </ac:picMkLst>
        </pc:picChg>
        <pc:picChg chg="add del mod">
          <ac:chgData name="Yoong Sheng Phang" userId="4f254d4b-6407-4e69-bd08-ea8f5d278b14" providerId="ADAL" clId="{5C174CBC-74DC-48C1-A622-6ED4AEC590EE}" dt="2021-03-02T21:02:13.471" v="13073" actId="478"/>
          <ac:picMkLst>
            <pc:docMk/>
            <pc:sldMk cId="1006022400" sldId="277"/>
            <ac:picMk id="28" creationId="{B0B763DC-C619-4A54-AFAD-2F36E0261A66}"/>
          </ac:picMkLst>
        </pc:picChg>
        <pc:picChg chg="add del mod">
          <ac:chgData name="Yoong Sheng Phang" userId="4f254d4b-6407-4e69-bd08-ea8f5d278b14" providerId="ADAL" clId="{5C174CBC-74DC-48C1-A622-6ED4AEC590EE}" dt="2021-03-02T21:03:23.176" v="13076" actId="478"/>
          <ac:picMkLst>
            <pc:docMk/>
            <pc:sldMk cId="1006022400" sldId="277"/>
            <ac:picMk id="29" creationId="{0362362F-1093-4F6C-8F84-A2A4B3334368}"/>
          </ac:picMkLst>
        </pc:picChg>
        <pc:picChg chg="add del mod">
          <ac:chgData name="Yoong Sheng Phang" userId="4f254d4b-6407-4e69-bd08-ea8f5d278b14" providerId="ADAL" clId="{5C174CBC-74DC-48C1-A622-6ED4AEC590EE}" dt="2021-03-02T22:23:51.220" v="14473" actId="478"/>
          <ac:picMkLst>
            <pc:docMk/>
            <pc:sldMk cId="1006022400" sldId="277"/>
            <ac:picMk id="31" creationId="{8AB8E864-91E7-4DA8-9F02-696A1548C33A}"/>
          </ac:picMkLst>
        </pc:picChg>
        <pc:picChg chg="add mod">
          <ac:chgData name="Yoong Sheng Phang" userId="4f254d4b-6407-4e69-bd08-ea8f5d278b14" providerId="ADAL" clId="{5C174CBC-74DC-48C1-A622-6ED4AEC590EE}" dt="2021-03-02T22:23:58.314" v="14477" actId="14100"/>
          <ac:picMkLst>
            <pc:docMk/>
            <pc:sldMk cId="1006022400" sldId="277"/>
            <ac:picMk id="33" creationId="{FB3B6363-D5AB-46A9-82A3-0B653EF811A9}"/>
          </ac:picMkLst>
        </pc:picChg>
        <pc:cxnChg chg="add del mod">
          <ac:chgData name="Yoong Sheng Phang" userId="4f254d4b-6407-4e69-bd08-ea8f5d278b14" providerId="ADAL" clId="{5C174CBC-74DC-48C1-A622-6ED4AEC590EE}" dt="2021-03-02T17:51:27.125" v="13027" actId="21"/>
          <ac:cxnSpMkLst>
            <pc:docMk/>
            <pc:sldMk cId="1006022400" sldId="277"/>
            <ac:cxnSpMk id="11" creationId="{D0C21575-5862-4B75-A68F-AC831B3C2EE0}"/>
          </ac:cxnSpMkLst>
        </pc:cxnChg>
        <pc:cxnChg chg="add del mod">
          <ac:chgData name="Yoong Sheng Phang" userId="4f254d4b-6407-4e69-bd08-ea8f5d278b14" providerId="ADAL" clId="{5C174CBC-74DC-48C1-A622-6ED4AEC590EE}" dt="2021-03-02T17:51:27.125" v="13027" actId="21"/>
          <ac:cxnSpMkLst>
            <pc:docMk/>
            <pc:sldMk cId="1006022400" sldId="277"/>
            <ac:cxnSpMk id="12" creationId="{32C72B0B-CE6B-4400-B502-FCCE8337F548}"/>
          </ac:cxnSpMkLst>
        </pc:cxnChg>
        <pc:cxnChg chg="add del mod">
          <ac:chgData name="Yoong Sheng Phang" userId="4f254d4b-6407-4e69-bd08-ea8f5d278b14" providerId="ADAL" clId="{5C174CBC-74DC-48C1-A622-6ED4AEC590EE}" dt="2021-03-02T17:51:27.125" v="13027" actId="21"/>
          <ac:cxnSpMkLst>
            <pc:docMk/>
            <pc:sldMk cId="1006022400" sldId="277"/>
            <ac:cxnSpMk id="13" creationId="{610E62E4-71D9-4322-9E7D-87E0747BFC9F}"/>
          </ac:cxnSpMkLst>
        </pc:cxnChg>
        <pc:cxnChg chg="add del mod">
          <ac:chgData name="Yoong Sheng Phang" userId="4f254d4b-6407-4e69-bd08-ea8f5d278b14" providerId="ADAL" clId="{5C174CBC-74DC-48C1-A622-6ED4AEC590EE}" dt="2021-03-02T17:51:27.125" v="13027" actId="21"/>
          <ac:cxnSpMkLst>
            <pc:docMk/>
            <pc:sldMk cId="1006022400" sldId="277"/>
            <ac:cxnSpMk id="14" creationId="{2A744A90-38D9-4E47-A0D7-A0B7EA2EAD6C}"/>
          </ac:cxnSpMkLst>
        </pc:cxnChg>
        <pc:cxnChg chg="add del mod">
          <ac:chgData name="Yoong Sheng Phang" userId="4f254d4b-6407-4e69-bd08-ea8f5d278b14" providerId="ADAL" clId="{5C174CBC-74DC-48C1-A622-6ED4AEC590EE}" dt="2021-03-02T17:51:27.125" v="13027" actId="21"/>
          <ac:cxnSpMkLst>
            <pc:docMk/>
            <pc:sldMk cId="1006022400" sldId="277"/>
            <ac:cxnSpMk id="15" creationId="{71DF13A1-B918-4CB4-AAEF-6482B0B7C8A1}"/>
          </ac:cxnSpMkLst>
        </pc:cxnChg>
        <pc:cxnChg chg="add del mod">
          <ac:chgData name="Yoong Sheng Phang" userId="4f254d4b-6407-4e69-bd08-ea8f5d278b14" providerId="ADAL" clId="{5C174CBC-74DC-48C1-A622-6ED4AEC590EE}" dt="2021-03-02T17:51:27.125" v="13027" actId="21"/>
          <ac:cxnSpMkLst>
            <pc:docMk/>
            <pc:sldMk cId="1006022400" sldId="277"/>
            <ac:cxnSpMk id="16" creationId="{41E9115D-C432-4CF4-AF56-DAC48A5750E0}"/>
          </ac:cxnSpMkLst>
        </pc:cxnChg>
        <pc:cxnChg chg="add del mod">
          <ac:chgData name="Yoong Sheng Phang" userId="4f254d4b-6407-4e69-bd08-ea8f5d278b14" providerId="ADAL" clId="{5C174CBC-74DC-48C1-A622-6ED4AEC590EE}" dt="2021-03-02T17:51:27.125" v="13027" actId="21"/>
          <ac:cxnSpMkLst>
            <pc:docMk/>
            <pc:sldMk cId="1006022400" sldId="277"/>
            <ac:cxnSpMk id="17" creationId="{428B58F1-8018-4143-887A-0B57CF1A5F2A}"/>
          </ac:cxnSpMkLst>
        </pc:cxnChg>
        <pc:cxnChg chg="add del mod">
          <ac:chgData name="Yoong Sheng Phang" userId="4f254d4b-6407-4e69-bd08-ea8f5d278b14" providerId="ADAL" clId="{5C174CBC-74DC-48C1-A622-6ED4AEC590EE}" dt="2021-03-02T17:51:27.125" v="13027" actId="21"/>
          <ac:cxnSpMkLst>
            <pc:docMk/>
            <pc:sldMk cId="1006022400" sldId="277"/>
            <ac:cxnSpMk id="18" creationId="{83208240-B6F3-43A8-B1BF-80F46B6FA917}"/>
          </ac:cxnSpMkLst>
        </pc:cxnChg>
        <pc:cxnChg chg="add del mod">
          <ac:chgData name="Yoong Sheng Phang" userId="4f254d4b-6407-4e69-bd08-ea8f5d278b14" providerId="ADAL" clId="{5C174CBC-74DC-48C1-A622-6ED4AEC590EE}" dt="2021-03-02T17:51:27.125" v="13027" actId="21"/>
          <ac:cxnSpMkLst>
            <pc:docMk/>
            <pc:sldMk cId="1006022400" sldId="277"/>
            <ac:cxnSpMk id="19" creationId="{955449F3-967B-4A9E-8E35-76039FE0E537}"/>
          </ac:cxnSpMkLst>
        </pc:cxnChg>
        <pc:cxnChg chg="add del mod">
          <ac:chgData name="Yoong Sheng Phang" userId="4f254d4b-6407-4e69-bd08-ea8f5d278b14" providerId="ADAL" clId="{5C174CBC-74DC-48C1-A622-6ED4AEC590EE}" dt="2021-03-02T17:51:27.125" v="13027" actId="21"/>
          <ac:cxnSpMkLst>
            <pc:docMk/>
            <pc:sldMk cId="1006022400" sldId="277"/>
            <ac:cxnSpMk id="20" creationId="{800A042C-E129-42BC-B619-899BFD67709F}"/>
          </ac:cxnSpMkLst>
        </pc:cxnChg>
        <pc:cxnChg chg="add del mod">
          <ac:chgData name="Yoong Sheng Phang" userId="4f254d4b-6407-4e69-bd08-ea8f5d278b14" providerId="ADAL" clId="{5C174CBC-74DC-48C1-A622-6ED4AEC590EE}" dt="2021-03-02T17:51:27.125" v="13027" actId="21"/>
          <ac:cxnSpMkLst>
            <pc:docMk/>
            <pc:sldMk cId="1006022400" sldId="277"/>
            <ac:cxnSpMk id="21" creationId="{BE435B1A-E395-412B-8A7B-C420FA44C1F5}"/>
          </ac:cxnSpMkLst>
        </pc:cxnChg>
        <pc:cxnChg chg="add del mod">
          <ac:chgData name="Yoong Sheng Phang" userId="4f254d4b-6407-4e69-bd08-ea8f5d278b14" providerId="ADAL" clId="{5C174CBC-74DC-48C1-A622-6ED4AEC590EE}" dt="2021-03-02T17:51:27.125" v="13027" actId="21"/>
          <ac:cxnSpMkLst>
            <pc:docMk/>
            <pc:sldMk cId="1006022400" sldId="277"/>
            <ac:cxnSpMk id="22" creationId="{2DC82238-7B82-4D3D-9374-9DD2EA3A2A1F}"/>
          </ac:cxnSpMkLst>
        </pc:cxnChg>
        <pc:cxnChg chg="add del mod">
          <ac:chgData name="Yoong Sheng Phang" userId="4f254d4b-6407-4e69-bd08-ea8f5d278b14" providerId="ADAL" clId="{5C174CBC-74DC-48C1-A622-6ED4AEC590EE}" dt="2021-03-02T17:51:27.125" v="13027" actId="21"/>
          <ac:cxnSpMkLst>
            <pc:docMk/>
            <pc:sldMk cId="1006022400" sldId="277"/>
            <ac:cxnSpMk id="23" creationId="{043F1C41-8758-4662-9D5C-557FB1CAE91F}"/>
          </ac:cxnSpMkLst>
        </pc:cxnChg>
      </pc:sldChg>
      <pc:sldChg chg="addSp delSp modSp new del mod">
        <pc:chgData name="Yoong Sheng Phang" userId="4f254d4b-6407-4e69-bd08-ea8f5d278b14" providerId="ADAL" clId="{5C174CBC-74DC-48C1-A622-6ED4AEC590EE}" dt="2021-03-03T17:35:03.545" v="18186" actId="47"/>
        <pc:sldMkLst>
          <pc:docMk/>
          <pc:sldMk cId="1081614974" sldId="277"/>
        </pc:sldMkLst>
        <pc:spChg chg="del">
          <ac:chgData name="Yoong Sheng Phang" userId="4f254d4b-6407-4e69-bd08-ea8f5d278b14" providerId="ADAL" clId="{5C174CBC-74DC-48C1-A622-6ED4AEC590EE}" dt="2021-03-03T17:34:04.620" v="18181" actId="478"/>
          <ac:spMkLst>
            <pc:docMk/>
            <pc:sldMk cId="1081614974" sldId="277"/>
            <ac:spMk id="2" creationId="{90D17478-AA0D-4E37-8BC6-5CA7DB6966D7}"/>
          </ac:spMkLst>
        </pc:spChg>
        <pc:spChg chg="del">
          <ac:chgData name="Yoong Sheng Phang" userId="4f254d4b-6407-4e69-bd08-ea8f5d278b14" providerId="ADAL" clId="{5C174CBC-74DC-48C1-A622-6ED4AEC590EE}" dt="2021-03-03T17:34:02.583" v="18180" actId="478"/>
          <ac:spMkLst>
            <pc:docMk/>
            <pc:sldMk cId="1081614974" sldId="277"/>
            <ac:spMk id="3" creationId="{5097644E-E629-4189-AFF0-69CCDCA4090E}"/>
          </ac:spMkLst>
        </pc:spChg>
        <pc:picChg chg="add del mod">
          <ac:chgData name="Yoong Sheng Phang" userId="4f254d4b-6407-4e69-bd08-ea8f5d278b14" providerId="ADAL" clId="{5C174CBC-74DC-48C1-A622-6ED4AEC590EE}" dt="2021-03-03T17:35:02.053" v="18185" actId="21"/>
          <ac:picMkLst>
            <pc:docMk/>
            <pc:sldMk cId="1081614974" sldId="277"/>
            <ac:picMk id="4" creationId="{6F9592D0-B280-4535-ADE1-741DDA886DB1}"/>
          </ac:picMkLst>
        </pc:picChg>
      </pc:sldChg>
      <pc:sldChg chg="addSp modSp add mod modTransition">
        <pc:chgData name="Yoong Sheng Phang" userId="4f254d4b-6407-4e69-bd08-ea8f5d278b14" providerId="ADAL" clId="{5C174CBC-74DC-48C1-A622-6ED4AEC590EE}" dt="2021-03-03T17:47:57.784" v="18203"/>
        <pc:sldMkLst>
          <pc:docMk/>
          <pc:sldMk cId="1006022400" sldId="278"/>
        </pc:sldMkLst>
        <pc:spChg chg="add mod">
          <ac:chgData name="Yoong Sheng Phang" userId="4f254d4b-6407-4e69-bd08-ea8f5d278b14" providerId="ADAL" clId="{5C174CBC-74DC-48C1-A622-6ED4AEC590EE}" dt="2021-03-03T17:47:45.004" v="18201" actId="1076"/>
          <ac:spMkLst>
            <pc:docMk/>
            <pc:sldMk cId="1006022400" sldId="278"/>
            <ac:spMk id="4" creationId="{8FF1B248-9B6E-4842-9A27-2C19CA98DC9B}"/>
          </ac:spMkLst>
        </pc:spChg>
        <pc:picChg chg="mod">
          <ac:chgData name="Yoong Sheng Phang" userId="4f254d4b-6407-4e69-bd08-ea8f5d278b14" providerId="ADAL" clId="{5C174CBC-74DC-48C1-A622-6ED4AEC590EE}" dt="2021-03-03T17:47:37.065" v="18198" actId="1076"/>
          <ac:picMkLst>
            <pc:docMk/>
            <pc:sldMk cId="1006022400" sldId="278"/>
            <ac:picMk id="33" creationId="{FB3B6363-D5AB-46A9-82A3-0B653EF811A9}"/>
          </ac:picMkLst>
        </pc:picChg>
      </pc:sldChg>
      <pc:sldMasterChg chg="modSldLayout">
        <pc:chgData name="Yoong Sheng Phang" userId="4f254d4b-6407-4e69-bd08-ea8f5d278b14" providerId="ADAL" clId="{5C174CBC-74DC-48C1-A622-6ED4AEC590EE}" dt="2021-02-28T05:21:34.693" v="348"/>
        <pc:sldMasterMkLst>
          <pc:docMk/>
          <pc:sldMasterMk cId="1915303916" sldId="2147483660"/>
        </pc:sldMasterMkLst>
        <pc:sldLayoutChg chg="setBg">
          <pc:chgData name="Yoong Sheng Phang" userId="4f254d4b-6407-4e69-bd08-ea8f5d278b14" providerId="ADAL" clId="{5C174CBC-74DC-48C1-A622-6ED4AEC590EE}" dt="2021-02-28T05:21:34.693" v="348"/>
          <pc:sldLayoutMkLst>
            <pc:docMk/>
            <pc:sldMasterMk cId="1915303916" sldId="2147483660"/>
            <pc:sldLayoutMk cId="2288065936" sldId="2147483661"/>
          </pc:sldLayoutMkLst>
        </pc:sldLayoutChg>
      </pc:sldMasterChg>
      <pc:sldMasterChg chg="modTransition modSldLayout">
        <pc:chgData name="Yoong Sheng Phang" userId="4f254d4b-6407-4e69-bd08-ea8f5d278b14" providerId="ADAL" clId="{5C174CBC-74DC-48C1-A622-6ED4AEC590EE}" dt="2021-03-03T17:47:57.784" v="18203"/>
        <pc:sldMasterMkLst>
          <pc:docMk/>
          <pc:sldMasterMk cId="2707750546" sldId="2147483672"/>
        </pc:sldMasterMkLst>
        <pc:sldLayoutChg chg="modTransition">
          <pc:chgData name="Yoong Sheng Phang" userId="4f254d4b-6407-4e69-bd08-ea8f5d278b14" providerId="ADAL" clId="{5C174CBC-74DC-48C1-A622-6ED4AEC590EE}" dt="2021-03-03T17:47:57.784" v="18203"/>
          <pc:sldLayoutMkLst>
            <pc:docMk/>
            <pc:sldMasterMk cId="2707750546" sldId="2147483672"/>
            <pc:sldLayoutMk cId="1253684851" sldId="2147483673"/>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3847126885" sldId="2147483674"/>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131531733" sldId="2147483675"/>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496095732" sldId="2147483676"/>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1801644814" sldId="2147483677"/>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446307926" sldId="2147483678"/>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298149690" sldId="2147483679"/>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776583750" sldId="2147483680"/>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3834552119" sldId="2147483681"/>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724405502" sldId="2147483682"/>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028131947" sldId="2147483683"/>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127653781" sldId="2147483684"/>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2985244923" sldId="2147483685"/>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1276399066" sldId="2147483686"/>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3984733905" sldId="2147483687"/>
          </pc:sldLayoutMkLst>
        </pc:sldLayoutChg>
        <pc:sldLayoutChg chg="modTransition">
          <pc:chgData name="Yoong Sheng Phang" userId="4f254d4b-6407-4e69-bd08-ea8f5d278b14" providerId="ADAL" clId="{5C174CBC-74DC-48C1-A622-6ED4AEC590EE}" dt="2021-03-03T17:47:57.784" v="18203"/>
          <pc:sldLayoutMkLst>
            <pc:docMk/>
            <pc:sldMasterMk cId="2707750546" sldId="2147483672"/>
            <pc:sldLayoutMk cId="3133447216" sldId="21474836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D55D3-BB5C-4B32-86C0-A81B5DEC7B4C}" type="datetimeFigureOut">
              <a:rPr lang="en-US" smtClean="0"/>
              <a:t>3/11/2021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0BAEC-0EF8-4E98-8CE6-B13A85D58CDD}" type="slidenum">
              <a:rPr lang="en-US" smtClean="0"/>
              <a:t>‹#›</a:t>
            </a:fld>
            <a:endParaRPr lang="en-US"/>
          </a:p>
        </p:txBody>
      </p:sp>
    </p:spTree>
    <p:extLst>
      <p:ext uri="{BB962C8B-B14F-4D97-AF65-F5344CB8AC3E}">
        <p14:creationId xmlns:p14="http://schemas.microsoft.com/office/powerpoint/2010/main" val="1641364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my name is Terry Phang and I am a SULI intern in Dr. Ben Lawrie’s group. This semester, I’m working on computational techniques to perform analysis on multidimensional and hyperspectral quantum materials datasets.</a:t>
            </a:r>
          </a:p>
        </p:txBody>
      </p:sp>
      <p:sp>
        <p:nvSpPr>
          <p:cNvPr id="4" name="Slide Number Placeholder 3"/>
          <p:cNvSpPr>
            <a:spLocks noGrp="1"/>
          </p:cNvSpPr>
          <p:nvPr>
            <p:ph type="sldNum" sz="quarter" idx="5"/>
          </p:nvPr>
        </p:nvSpPr>
        <p:spPr/>
        <p:txBody>
          <a:bodyPr/>
          <a:lstStyle/>
          <a:p>
            <a:fld id="{4820BAEC-0EF8-4E98-8CE6-B13A85D58CDD}" type="slidenum">
              <a:rPr lang="en-US" smtClean="0"/>
              <a:t>1</a:t>
            </a:fld>
            <a:endParaRPr lang="en-US"/>
          </a:p>
        </p:txBody>
      </p:sp>
    </p:spTree>
    <p:extLst>
      <p:ext uri="{BB962C8B-B14F-4D97-AF65-F5344CB8AC3E}">
        <p14:creationId xmlns:p14="http://schemas.microsoft.com/office/powerpoint/2010/main" val="3292407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one common challenge in NMF is that you must know the optimal number of components you want to break your data into beforehand. There is not a strong consensus on how to determine the right number, so I am exploring possibilities by cross validation with other methods. </a:t>
            </a:r>
          </a:p>
        </p:txBody>
      </p:sp>
      <p:sp>
        <p:nvSpPr>
          <p:cNvPr id="4" name="Slide Number Placeholder 3"/>
          <p:cNvSpPr>
            <a:spLocks noGrp="1"/>
          </p:cNvSpPr>
          <p:nvPr>
            <p:ph type="sldNum" sz="quarter" idx="5"/>
          </p:nvPr>
        </p:nvSpPr>
        <p:spPr/>
        <p:txBody>
          <a:bodyPr/>
          <a:lstStyle/>
          <a:p>
            <a:fld id="{4820BAEC-0EF8-4E98-8CE6-B13A85D58CDD}" type="slidenum">
              <a:rPr lang="en-US" smtClean="0"/>
              <a:t>10</a:t>
            </a:fld>
            <a:endParaRPr lang="en-US"/>
          </a:p>
        </p:txBody>
      </p:sp>
    </p:spTree>
    <p:extLst>
      <p:ext uri="{BB962C8B-B14F-4D97-AF65-F5344CB8AC3E}">
        <p14:creationId xmlns:p14="http://schemas.microsoft.com/office/powerpoint/2010/main" val="3428558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computational analyses can also be applied to study other quantum materials, such as nanophotonic cavities. A nanophotonic cavity is a nanoscale structure that exhibits strong light-matter interactions and interesting optical behaviors depending on its morphology.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820BAEC-0EF8-4E98-8CE6-B13A85D58CDD}" type="slidenum">
              <a:rPr lang="en-US" smtClean="0"/>
              <a:t>11</a:t>
            </a:fld>
            <a:endParaRPr lang="en-US"/>
          </a:p>
        </p:txBody>
      </p:sp>
    </p:spTree>
    <p:extLst>
      <p:ext uri="{BB962C8B-B14F-4D97-AF65-F5344CB8AC3E}">
        <p14:creationId xmlns:p14="http://schemas.microsoft.com/office/powerpoint/2010/main" val="687706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nanophotonic cavity I am working on is a silver </a:t>
            </a:r>
            <a:r>
              <a:rPr lang="en-US" err="1"/>
              <a:t>nanocube</a:t>
            </a:r>
            <a:r>
              <a:rPr lang="en-US"/>
              <a:t> on a gold thin film. The emission of light from this cavity was measured in response to excitation by incident electrons. This process is called cathodoluminescence, or CL microscopy. </a:t>
            </a:r>
          </a:p>
          <a:p>
            <a:endParaRPr lang="en-US"/>
          </a:p>
        </p:txBody>
      </p:sp>
      <p:sp>
        <p:nvSpPr>
          <p:cNvPr id="4" name="Slide Number Placeholder 3"/>
          <p:cNvSpPr>
            <a:spLocks noGrp="1"/>
          </p:cNvSpPr>
          <p:nvPr>
            <p:ph type="sldNum" sz="quarter" idx="5"/>
          </p:nvPr>
        </p:nvSpPr>
        <p:spPr/>
        <p:txBody>
          <a:bodyPr/>
          <a:lstStyle/>
          <a:p>
            <a:fld id="{4820BAEC-0EF8-4E98-8CE6-B13A85D58CDD}" type="slidenum">
              <a:rPr lang="en-US" smtClean="0"/>
              <a:t>12</a:t>
            </a:fld>
            <a:endParaRPr lang="en-US"/>
          </a:p>
        </p:txBody>
      </p:sp>
    </p:spTree>
    <p:extLst>
      <p:ext uri="{BB962C8B-B14F-4D97-AF65-F5344CB8AC3E}">
        <p14:creationId xmlns:p14="http://schemas.microsoft.com/office/powerpoint/2010/main" val="1902849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CL microscopy, we get two datasets: one scanning electron microscopy dataset from an initial scan, and one spatially resolved cathodoluminescence dataset. The CL microscopy dataset reveals some interesting physics. </a:t>
            </a:r>
          </a:p>
        </p:txBody>
      </p:sp>
      <p:sp>
        <p:nvSpPr>
          <p:cNvPr id="4" name="Slide Number Placeholder 3"/>
          <p:cNvSpPr>
            <a:spLocks noGrp="1"/>
          </p:cNvSpPr>
          <p:nvPr>
            <p:ph type="sldNum" sz="quarter" idx="5"/>
          </p:nvPr>
        </p:nvSpPr>
        <p:spPr/>
        <p:txBody>
          <a:bodyPr/>
          <a:lstStyle/>
          <a:p>
            <a:fld id="{4820BAEC-0EF8-4E98-8CE6-B13A85D58CDD}" type="slidenum">
              <a:rPr lang="en-US" smtClean="0"/>
              <a:t>13</a:t>
            </a:fld>
            <a:endParaRPr lang="en-US"/>
          </a:p>
        </p:txBody>
      </p:sp>
    </p:spTree>
    <p:extLst>
      <p:ext uri="{BB962C8B-B14F-4D97-AF65-F5344CB8AC3E}">
        <p14:creationId xmlns:p14="http://schemas.microsoft.com/office/powerpoint/2010/main" val="10016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instance, notice the wavelike interference pattern that ripples outward from the </a:t>
            </a:r>
            <a:r>
              <a:rPr lang="en-US" err="1"/>
              <a:t>nanocube</a:t>
            </a:r>
            <a:r>
              <a:rPr lang="en-US"/>
              <a:t>. This is the result of constructive interference from between a surface plasmon polariton with the transition radiation.  However, this interference is asymmetric, and the origin of this asymmetry is unclear. </a:t>
            </a:r>
          </a:p>
        </p:txBody>
      </p:sp>
      <p:sp>
        <p:nvSpPr>
          <p:cNvPr id="4" name="Slide Number Placeholder 3"/>
          <p:cNvSpPr>
            <a:spLocks noGrp="1"/>
          </p:cNvSpPr>
          <p:nvPr>
            <p:ph type="sldNum" sz="quarter" idx="5"/>
          </p:nvPr>
        </p:nvSpPr>
        <p:spPr/>
        <p:txBody>
          <a:bodyPr/>
          <a:lstStyle/>
          <a:p>
            <a:fld id="{4820BAEC-0EF8-4E98-8CE6-B13A85D58CDD}" type="slidenum">
              <a:rPr lang="en-US" smtClean="0"/>
              <a:t>14</a:t>
            </a:fld>
            <a:endParaRPr lang="en-US"/>
          </a:p>
        </p:txBody>
      </p:sp>
    </p:spTree>
    <p:extLst>
      <p:ext uri="{BB962C8B-B14F-4D97-AF65-F5344CB8AC3E}">
        <p14:creationId xmlns:p14="http://schemas.microsoft.com/office/powerpoint/2010/main" val="1241693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first order of business in analyzing this interference pattern is to produce software-like functionality in Python for convenient viewing. We want to investigate this phenomenon and how it depends on variables like position, wavelength, and polarization. </a:t>
            </a:r>
          </a:p>
        </p:txBody>
      </p:sp>
      <p:sp>
        <p:nvSpPr>
          <p:cNvPr id="4" name="Slide Number Placeholder 3"/>
          <p:cNvSpPr>
            <a:spLocks noGrp="1"/>
          </p:cNvSpPr>
          <p:nvPr>
            <p:ph type="sldNum" sz="quarter" idx="5"/>
          </p:nvPr>
        </p:nvSpPr>
        <p:spPr/>
        <p:txBody>
          <a:bodyPr/>
          <a:lstStyle/>
          <a:p>
            <a:fld id="{4820BAEC-0EF8-4E98-8CE6-B13A85D58CDD}" type="slidenum">
              <a:rPr lang="en-US" smtClean="0"/>
              <a:t>15</a:t>
            </a:fld>
            <a:endParaRPr lang="en-US"/>
          </a:p>
        </p:txBody>
      </p:sp>
    </p:spTree>
    <p:extLst>
      <p:ext uri="{BB962C8B-B14F-4D97-AF65-F5344CB8AC3E}">
        <p14:creationId xmlns:p14="http://schemas.microsoft.com/office/powerpoint/2010/main" val="256138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the origin of the asymmetric interference pattern, it might help to view the data in a different perspective. Here, the data has been transformed through a process called a fast </a:t>
            </a:r>
            <a:r>
              <a:rPr lang="en-US" err="1"/>
              <a:t>fourier</a:t>
            </a:r>
            <a:r>
              <a:rPr lang="en-US"/>
              <a:t> transform, or FTT, so that they are represented by their frequencies, revealing some clearer patterns.</a:t>
            </a:r>
          </a:p>
        </p:txBody>
      </p:sp>
      <p:sp>
        <p:nvSpPr>
          <p:cNvPr id="4" name="Slide Number Placeholder 3"/>
          <p:cNvSpPr>
            <a:spLocks noGrp="1"/>
          </p:cNvSpPr>
          <p:nvPr>
            <p:ph type="sldNum" sz="quarter" idx="5"/>
          </p:nvPr>
        </p:nvSpPr>
        <p:spPr/>
        <p:txBody>
          <a:bodyPr/>
          <a:lstStyle/>
          <a:p>
            <a:fld id="{4820BAEC-0EF8-4E98-8CE6-B13A85D58CDD}" type="slidenum">
              <a:rPr lang="en-US" smtClean="0"/>
              <a:t>16</a:t>
            </a:fld>
            <a:endParaRPr lang="en-US"/>
          </a:p>
        </p:txBody>
      </p:sp>
    </p:spTree>
    <p:extLst>
      <p:ext uri="{BB962C8B-B14F-4D97-AF65-F5344CB8AC3E}">
        <p14:creationId xmlns:p14="http://schemas.microsoft.com/office/powerpoint/2010/main" val="2659002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forward, it will be useful to slice the FTT and apply some of the fitting methods we saw in the Quantum Spin Liquid datasets. These will give us parameters we can plot as a function of other variables like wavelength and polarization.</a:t>
            </a:r>
          </a:p>
        </p:txBody>
      </p:sp>
      <p:sp>
        <p:nvSpPr>
          <p:cNvPr id="4" name="Slide Number Placeholder 3"/>
          <p:cNvSpPr>
            <a:spLocks noGrp="1"/>
          </p:cNvSpPr>
          <p:nvPr>
            <p:ph type="sldNum" sz="quarter" idx="5"/>
          </p:nvPr>
        </p:nvSpPr>
        <p:spPr/>
        <p:txBody>
          <a:bodyPr/>
          <a:lstStyle/>
          <a:p>
            <a:fld id="{4820BAEC-0EF8-4E98-8CE6-B13A85D58CDD}" type="slidenum">
              <a:rPr lang="en-US" smtClean="0"/>
              <a:t>17</a:t>
            </a:fld>
            <a:endParaRPr lang="en-US"/>
          </a:p>
        </p:txBody>
      </p:sp>
    </p:spTree>
    <p:extLst>
      <p:ext uri="{BB962C8B-B14F-4D97-AF65-F5344CB8AC3E}">
        <p14:creationId xmlns:p14="http://schemas.microsoft.com/office/powerpoint/2010/main" val="146770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the shape of the interference patterns, fitting data with circles or ellipses might also be useful for observing trends. Extracting the long and short axes of these ellipses can tell us something about how the interference patterns vary with wavelength. </a:t>
            </a:r>
          </a:p>
        </p:txBody>
      </p:sp>
      <p:sp>
        <p:nvSpPr>
          <p:cNvPr id="4" name="Slide Number Placeholder 3"/>
          <p:cNvSpPr>
            <a:spLocks noGrp="1"/>
          </p:cNvSpPr>
          <p:nvPr>
            <p:ph type="sldNum" sz="quarter" idx="5"/>
          </p:nvPr>
        </p:nvSpPr>
        <p:spPr/>
        <p:txBody>
          <a:bodyPr/>
          <a:lstStyle/>
          <a:p>
            <a:fld id="{4820BAEC-0EF8-4E98-8CE6-B13A85D58CDD}" type="slidenum">
              <a:rPr lang="en-US" smtClean="0"/>
              <a:t>18</a:t>
            </a:fld>
            <a:endParaRPr lang="en-US"/>
          </a:p>
        </p:txBody>
      </p:sp>
    </p:spTree>
    <p:extLst>
      <p:ext uri="{BB962C8B-B14F-4D97-AF65-F5344CB8AC3E}">
        <p14:creationId xmlns:p14="http://schemas.microsoft.com/office/powerpoint/2010/main" val="377743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Ultimately, one goal of my research is to contribute to a Python framework that can be applied for broader analyses of spectroscopic and microscopic datasets. This will lead to a more efficient analysis for a better fundamental understanding of quantum materials. </a:t>
            </a:r>
          </a:p>
        </p:txBody>
      </p:sp>
      <p:sp>
        <p:nvSpPr>
          <p:cNvPr id="4" name="Slide Number Placeholder 3"/>
          <p:cNvSpPr>
            <a:spLocks noGrp="1"/>
          </p:cNvSpPr>
          <p:nvPr>
            <p:ph type="sldNum" sz="quarter" idx="5"/>
          </p:nvPr>
        </p:nvSpPr>
        <p:spPr/>
        <p:txBody>
          <a:bodyPr/>
          <a:lstStyle/>
          <a:p>
            <a:fld id="{4820BAEC-0EF8-4E98-8CE6-B13A85D58CDD}" type="slidenum">
              <a:rPr lang="en-US" smtClean="0"/>
              <a:t>19</a:t>
            </a:fld>
            <a:endParaRPr lang="en-US"/>
          </a:p>
        </p:txBody>
      </p:sp>
    </p:spTree>
    <p:extLst>
      <p:ext uri="{BB962C8B-B14F-4D97-AF65-F5344CB8AC3E}">
        <p14:creationId xmlns:p14="http://schemas.microsoft.com/office/powerpoint/2010/main" val="19767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Quantum materials exhibit unique electronic, magnetic, and optical properties, and have powerful applications in energy production, information science, and computing. However, dealing with the large amounts of experimental data we retrieve from them is not trivial. Today, I’ll talk about how I’m developing code to study two types of materials: Quantum Spin Liquids and nanophotonic cavities.</a:t>
            </a:r>
          </a:p>
        </p:txBody>
      </p:sp>
      <p:sp>
        <p:nvSpPr>
          <p:cNvPr id="4" name="Slide Number Placeholder 3"/>
          <p:cNvSpPr>
            <a:spLocks noGrp="1"/>
          </p:cNvSpPr>
          <p:nvPr>
            <p:ph type="sldNum" sz="quarter" idx="5"/>
          </p:nvPr>
        </p:nvSpPr>
        <p:spPr/>
        <p:txBody>
          <a:bodyPr/>
          <a:lstStyle/>
          <a:p>
            <a:fld id="{4820BAEC-0EF8-4E98-8CE6-B13A85D58CDD}" type="slidenum">
              <a:rPr lang="en-US" smtClean="0"/>
              <a:t>2</a:t>
            </a:fld>
            <a:endParaRPr lang="en-US"/>
          </a:p>
        </p:txBody>
      </p:sp>
    </p:spTree>
    <p:extLst>
      <p:ext uri="{BB962C8B-B14F-4D97-AF65-F5344CB8AC3E}">
        <p14:creationId xmlns:p14="http://schemas.microsoft.com/office/powerpoint/2010/main" val="1224404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listening to my presentation today! I would like to thank my mentor Dr. Ben Lawrie and his postdoctoral students Pai and Vasu for their guidance and for providing me with data, as well as fellow SULI intern Brian Lerner for sharing his experience with Python and working with me collaboratively. </a:t>
            </a:r>
          </a:p>
        </p:txBody>
      </p:sp>
      <p:sp>
        <p:nvSpPr>
          <p:cNvPr id="4" name="Slide Number Placeholder 3"/>
          <p:cNvSpPr>
            <a:spLocks noGrp="1"/>
          </p:cNvSpPr>
          <p:nvPr>
            <p:ph type="sldNum" sz="quarter" idx="5"/>
          </p:nvPr>
        </p:nvSpPr>
        <p:spPr/>
        <p:txBody>
          <a:bodyPr/>
          <a:lstStyle/>
          <a:p>
            <a:fld id="{4820BAEC-0EF8-4E98-8CE6-B13A85D58CDD}" type="slidenum">
              <a:rPr lang="en-US" smtClean="0"/>
              <a:t>20</a:t>
            </a:fld>
            <a:endParaRPr lang="en-US"/>
          </a:p>
        </p:txBody>
      </p:sp>
    </p:spTree>
    <p:extLst>
      <p:ext uri="{BB962C8B-B14F-4D97-AF65-F5344CB8AC3E}">
        <p14:creationId xmlns:p14="http://schemas.microsoft.com/office/powerpoint/2010/main" val="351711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dive right in by talking about something you’re all familiar with: liquids. In a liquid, you can know the arrangement of atoms in region A, but that doesn’t mean you know the same about another region like region B. This is why liquids lack long range order. </a:t>
            </a:r>
          </a:p>
        </p:txBody>
      </p:sp>
      <p:sp>
        <p:nvSpPr>
          <p:cNvPr id="4" name="Slide Number Placeholder 3"/>
          <p:cNvSpPr>
            <a:spLocks noGrp="1"/>
          </p:cNvSpPr>
          <p:nvPr>
            <p:ph type="sldNum" sz="quarter" idx="5"/>
          </p:nvPr>
        </p:nvSpPr>
        <p:spPr/>
        <p:txBody>
          <a:bodyPr/>
          <a:lstStyle/>
          <a:p>
            <a:fld id="{4820BAEC-0EF8-4E98-8CE6-B13A85D58CDD}" type="slidenum">
              <a:rPr lang="en-US" smtClean="0"/>
              <a:t>3</a:t>
            </a:fld>
            <a:endParaRPr lang="en-US"/>
          </a:p>
        </p:txBody>
      </p:sp>
    </p:spTree>
    <p:extLst>
      <p:ext uri="{BB962C8B-B14F-4D97-AF65-F5344CB8AC3E}">
        <p14:creationId xmlns:p14="http://schemas.microsoft.com/office/powerpoint/2010/main" val="247109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a Quantum Spin Liquid is a material that lacks long-range order in the orientation of its spins, even at low temperatures. Furthermore, it exhibits unique characteristics like long-range entanglement and fractionalized spin excitations due to the frustration of its magnetic moments. </a:t>
            </a:r>
          </a:p>
        </p:txBody>
      </p:sp>
      <p:sp>
        <p:nvSpPr>
          <p:cNvPr id="4" name="Slide Number Placeholder 3"/>
          <p:cNvSpPr>
            <a:spLocks noGrp="1"/>
          </p:cNvSpPr>
          <p:nvPr>
            <p:ph type="sldNum" sz="quarter" idx="5"/>
          </p:nvPr>
        </p:nvSpPr>
        <p:spPr/>
        <p:txBody>
          <a:bodyPr/>
          <a:lstStyle/>
          <a:p>
            <a:fld id="{4820BAEC-0EF8-4E98-8CE6-B13A85D58CDD}" type="slidenum">
              <a:rPr lang="en-US" smtClean="0"/>
              <a:t>4</a:t>
            </a:fld>
            <a:endParaRPr lang="en-US"/>
          </a:p>
        </p:txBody>
      </p:sp>
    </p:spTree>
    <p:extLst>
      <p:ext uri="{BB962C8B-B14F-4D97-AF65-F5344CB8AC3E}">
        <p14:creationId xmlns:p14="http://schemas.microsoft.com/office/powerpoint/2010/main" val="66354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promising candidates for Quantum Spin Liquids. Our group is studying Ruthenium Trichloride, because the theoretical model called the </a:t>
            </a:r>
            <a:r>
              <a:rPr lang="en-US" err="1"/>
              <a:t>Kitaev</a:t>
            </a:r>
            <a:r>
              <a:rPr lang="en-US"/>
              <a:t> model has predicted that its honeycomb lattice structure may harbor a QSL.</a:t>
            </a:r>
          </a:p>
        </p:txBody>
      </p:sp>
      <p:sp>
        <p:nvSpPr>
          <p:cNvPr id="4" name="Slide Number Placeholder 3"/>
          <p:cNvSpPr>
            <a:spLocks noGrp="1"/>
          </p:cNvSpPr>
          <p:nvPr>
            <p:ph type="sldNum" sz="quarter" idx="5"/>
          </p:nvPr>
        </p:nvSpPr>
        <p:spPr/>
        <p:txBody>
          <a:bodyPr/>
          <a:lstStyle/>
          <a:p>
            <a:fld id="{4820BAEC-0EF8-4E98-8CE6-B13A85D58CDD}" type="slidenum">
              <a:rPr lang="en-US" smtClean="0"/>
              <a:t>5</a:t>
            </a:fld>
            <a:endParaRPr lang="en-US"/>
          </a:p>
        </p:txBody>
      </p:sp>
    </p:spTree>
    <p:extLst>
      <p:ext uri="{BB962C8B-B14F-4D97-AF65-F5344CB8AC3E}">
        <p14:creationId xmlns:p14="http://schemas.microsoft.com/office/powerpoint/2010/main" val="38070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collect data, our group employed Raman Spectroscopy using the schematic shown on the slide. Raman Spectroscopy is particularly useful because it can also probe coupling to magnon and </a:t>
            </a:r>
            <a:r>
              <a:rPr lang="en-US" err="1"/>
              <a:t>spinon</a:t>
            </a:r>
            <a:r>
              <a:rPr lang="en-US"/>
              <a:t> states. These states can be used as identifying features of QSL’s. </a:t>
            </a:r>
          </a:p>
        </p:txBody>
      </p:sp>
      <p:sp>
        <p:nvSpPr>
          <p:cNvPr id="4" name="Slide Number Placeholder 3"/>
          <p:cNvSpPr>
            <a:spLocks noGrp="1"/>
          </p:cNvSpPr>
          <p:nvPr>
            <p:ph type="sldNum" sz="quarter" idx="5"/>
          </p:nvPr>
        </p:nvSpPr>
        <p:spPr/>
        <p:txBody>
          <a:bodyPr/>
          <a:lstStyle/>
          <a:p>
            <a:fld id="{4820BAEC-0EF8-4E98-8CE6-B13A85D58CDD}" type="slidenum">
              <a:rPr lang="en-US" smtClean="0"/>
              <a:t>6</a:t>
            </a:fld>
            <a:endParaRPr lang="en-US"/>
          </a:p>
        </p:txBody>
      </p:sp>
    </p:spTree>
    <p:extLst>
      <p:ext uri="{BB962C8B-B14F-4D97-AF65-F5344CB8AC3E}">
        <p14:creationId xmlns:p14="http://schemas.microsoft.com/office/powerpoint/2010/main" val="860598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Raman spectroscopy produces multidimensional datasets resolved by wavenumber, polarization, magnetic field, and temperature. In my research, I am writing code to analyze the trends in these datasets across these degrees of freedom.</a:t>
            </a:r>
          </a:p>
        </p:txBody>
      </p:sp>
      <p:sp>
        <p:nvSpPr>
          <p:cNvPr id="4" name="Slide Number Placeholder 3"/>
          <p:cNvSpPr>
            <a:spLocks noGrp="1"/>
          </p:cNvSpPr>
          <p:nvPr>
            <p:ph type="sldNum" sz="quarter" idx="5"/>
          </p:nvPr>
        </p:nvSpPr>
        <p:spPr/>
        <p:txBody>
          <a:bodyPr/>
          <a:lstStyle/>
          <a:p>
            <a:fld id="{4820BAEC-0EF8-4E98-8CE6-B13A85D58CDD}" type="slidenum">
              <a:rPr lang="en-US" smtClean="0"/>
              <a:t>7</a:t>
            </a:fld>
            <a:endParaRPr lang="en-US"/>
          </a:p>
        </p:txBody>
      </p:sp>
    </p:spTree>
    <p:extLst>
      <p:ext uri="{BB962C8B-B14F-4D97-AF65-F5344CB8AC3E}">
        <p14:creationId xmlns:p14="http://schemas.microsoft.com/office/powerpoint/2010/main" val="2683626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spectrum of our Raman data consists of two parts: the baseline and the peaks. The baseline may contain information about magnetic excitations of the RuCl3. To investigate this possibility, I separated the baseline and performed frequentist fitting with several different functions to observe trends.</a:t>
            </a:r>
          </a:p>
        </p:txBody>
      </p:sp>
      <p:sp>
        <p:nvSpPr>
          <p:cNvPr id="4" name="Slide Number Placeholder 3"/>
          <p:cNvSpPr>
            <a:spLocks noGrp="1"/>
          </p:cNvSpPr>
          <p:nvPr>
            <p:ph type="sldNum" sz="quarter" idx="5"/>
          </p:nvPr>
        </p:nvSpPr>
        <p:spPr/>
        <p:txBody>
          <a:bodyPr/>
          <a:lstStyle/>
          <a:p>
            <a:fld id="{4820BAEC-0EF8-4E98-8CE6-B13A85D58CDD}" type="slidenum">
              <a:rPr lang="en-US" smtClean="0"/>
              <a:t>8</a:t>
            </a:fld>
            <a:endParaRPr lang="en-US"/>
          </a:p>
        </p:txBody>
      </p:sp>
    </p:spTree>
    <p:extLst>
      <p:ext uri="{BB962C8B-B14F-4D97-AF65-F5344CB8AC3E}">
        <p14:creationId xmlns:p14="http://schemas.microsoft.com/office/powerpoint/2010/main" val="148936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method I’ve applied to deal with these large datasets is to break it down into its constituent components through a process called nonnegative matrix factorization, or NMF. NMF also quantifies how much a given component contributes to the overall spectrum.</a:t>
            </a:r>
          </a:p>
          <a:p>
            <a:endParaRPr lang="en-US"/>
          </a:p>
        </p:txBody>
      </p:sp>
      <p:sp>
        <p:nvSpPr>
          <p:cNvPr id="4" name="Slide Number Placeholder 3"/>
          <p:cNvSpPr>
            <a:spLocks noGrp="1"/>
          </p:cNvSpPr>
          <p:nvPr>
            <p:ph type="sldNum" sz="quarter" idx="5"/>
          </p:nvPr>
        </p:nvSpPr>
        <p:spPr/>
        <p:txBody>
          <a:bodyPr/>
          <a:lstStyle/>
          <a:p>
            <a:fld id="{4820BAEC-0EF8-4E98-8CE6-B13A85D58CDD}" type="slidenum">
              <a:rPr lang="en-US" smtClean="0"/>
              <a:t>9</a:t>
            </a:fld>
            <a:endParaRPr lang="en-US"/>
          </a:p>
        </p:txBody>
      </p:sp>
    </p:spTree>
    <p:extLst>
      <p:ext uri="{BB962C8B-B14F-4D97-AF65-F5344CB8AC3E}">
        <p14:creationId xmlns:p14="http://schemas.microsoft.com/office/powerpoint/2010/main" val="156130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1253684851"/>
      </p:ext>
    </p:extLst>
  </p:cSld>
  <p:clrMapOvr>
    <a:masterClrMapping/>
  </p:clrMapOvr>
  <p:transition advTm="1500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2724405502"/>
      </p:ext>
    </p:extLst>
  </p:cSld>
  <p:clrMapOvr>
    <a:masterClrMapping/>
  </p:clrMapOvr>
  <p:transition advTm="1500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8131947"/>
      </p:ext>
    </p:extLst>
  </p:cSld>
  <p:clrMapOvr>
    <a:masterClrMapping/>
  </p:clrMapOvr>
  <p:transition advTm="1500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127653781"/>
      </p:ext>
    </p:extLst>
  </p:cSld>
  <p:clrMapOvr>
    <a:masterClrMapping/>
  </p:clrMapOvr>
  <p:transition advTm="1500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85244923"/>
      </p:ext>
    </p:extLst>
  </p:cSld>
  <p:clrMapOvr>
    <a:masterClrMapping/>
  </p:clrMapOvr>
  <p:transition advTm="1500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1276399066"/>
      </p:ext>
    </p:extLst>
  </p:cSld>
  <p:clrMapOvr>
    <a:masterClrMapping/>
  </p:clrMapOvr>
  <p:transition advTm="1500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3984733905"/>
      </p:ext>
    </p:extLst>
  </p:cSld>
  <p:clrMapOvr>
    <a:masterClrMapping/>
  </p:clrMapOvr>
  <p:transition advTm="1500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3133447216"/>
      </p:ext>
    </p:extLst>
  </p:cSld>
  <p:clrMapOvr>
    <a:masterClrMapping/>
  </p:clrMapOvr>
  <p:transition advTm="15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3847126885"/>
      </p:ext>
    </p:extLst>
  </p:cSld>
  <p:clrMapOvr>
    <a:masterClrMapping/>
  </p:clrMapOvr>
  <p:transition advTm="15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44F24-60CB-4A29-916C-E8321326BAD0}" type="datetimeFigureOut">
              <a:rPr lang="en-US" smtClean="0"/>
              <a:t>3/11/2021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2131531733"/>
      </p:ext>
    </p:extLst>
  </p:cSld>
  <p:clrMapOvr>
    <a:masterClrMapping/>
  </p:clrMapOvr>
  <p:transition advTm="15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C44F24-60CB-4A29-916C-E8321326BAD0}" type="datetimeFigureOut">
              <a:rPr lang="en-US" smtClean="0"/>
              <a:t>3/11/2021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2496095732"/>
      </p:ext>
    </p:extLst>
  </p:cSld>
  <p:clrMapOvr>
    <a:masterClrMapping/>
  </p:clrMapOvr>
  <p:transition advTm="15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C44F24-60CB-4A29-916C-E8321326BAD0}" type="datetimeFigureOut">
              <a:rPr lang="en-US" smtClean="0"/>
              <a:t>3/11/2021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1801644814"/>
      </p:ext>
    </p:extLst>
  </p:cSld>
  <p:clrMapOvr>
    <a:masterClrMapping/>
  </p:clrMapOvr>
  <p:transition advTm="15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6C44F24-60CB-4A29-916C-E8321326BAD0}" type="datetimeFigureOut">
              <a:rPr lang="en-US" smtClean="0"/>
              <a:t>3/11/2021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2446307926"/>
      </p:ext>
    </p:extLst>
  </p:cSld>
  <p:clrMapOvr>
    <a:masterClrMapping/>
  </p:clrMapOvr>
  <p:transition advTm="15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44F24-60CB-4A29-916C-E8321326BAD0}" type="datetimeFigureOut">
              <a:rPr lang="en-US" smtClean="0"/>
              <a:t>3/11/2021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2298149690"/>
      </p:ext>
    </p:extLst>
  </p:cSld>
  <p:clrMapOvr>
    <a:masterClrMapping/>
  </p:clrMapOvr>
  <p:transition advTm="15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6C44F24-60CB-4A29-916C-E8321326BAD0}" type="datetimeFigureOut">
              <a:rPr lang="en-US" smtClean="0"/>
              <a:t>3/11/2021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2776583750"/>
      </p:ext>
    </p:extLst>
  </p:cSld>
  <p:clrMapOvr>
    <a:masterClrMapping/>
  </p:clrMapOvr>
  <p:transition advTm="15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44F24-60CB-4A29-916C-E8321326BAD0}" type="datetimeFigureOut">
              <a:rPr lang="en-US" smtClean="0"/>
              <a:t>3/11/2021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04E8A-899E-4A06-89E5-B6F573377450}" type="slidenum">
              <a:rPr lang="en-US" smtClean="0"/>
              <a:t>‹#›</a:t>
            </a:fld>
            <a:endParaRPr lang="en-US"/>
          </a:p>
        </p:txBody>
      </p:sp>
    </p:spTree>
    <p:extLst>
      <p:ext uri="{BB962C8B-B14F-4D97-AF65-F5344CB8AC3E}">
        <p14:creationId xmlns:p14="http://schemas.microsoft.com/office/powerpoint/2010/main" val="3834552119"/>
      </p:ext>
    </p:extLst>
  </p:cSld>
  <p:clrMapOvr>
    <a:masterClrMapping/>
  </p:clrMapOvr>
  <p:transition advTm="15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C44F24-60CB-4A29-916C-E8321326BAD0}" type="datetimeFigureOut">
              <a:rPr lang="en-US" smtClean="0"/>
              <a:t>3/11/2021</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56504E8A-899E-4A06-89E5-B6F573377450}" type="slidenum">
              <a:rPr lang="en-US" smtClean="0"/>
              <a:t>‹#›</a:t>
            </a:fld>
            <a:endParaRPr lang="en-US"/>
          </a:p>
        </p:txBody>
      </p:sp>
    </p:spTree>
    <p:extLst>
      <p:ext uri="{BB962C8B-B14F-4D97-AF65-F5344CB8AC3E}">
        <p14:creationId xmlns:p14="http://schemas.microsoft.com/office/powerpoint/2010/main" val="27077505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ransition advTm="1500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0452-4C9F-4E1F-B45B-56F36E331944}"/>
              </a:ext>
            </a:extLst>
          </p:cNvPr>
          <p:cNvSpPr>
            <a:spLocks noGrp="1"/>
          </p:cNvSpPr>
          <p:nvPr>
            <p:ph type="ctrTitle"/>
          </p:nvPr>
        </p:nvSpPr>
        <p:spPr>
          <a:xfrm>
            <a:off x="259773" y="2404534"/>
            <a:ext cx="6697541" cy="1646302"/>
          </a:xfrm>
        </p:spPr>
        <p:txBody>
          <a:bodyPr>
            <a:normAutofit fontScale="90000"/>
          </a:bodyPr>
          <a:lstStyle/>
          <a:p>
            <a:r>
              <a:rPr lang="en-US"/>
              <a:t>Spectroscopic Analysis of Quantum Spin Liquids and Nanophotonic Cavities</a:t>
            </a:r>
          </a:p>
        </p:txBody>
      </p:sp>
      <p:sp>
        <p:nvSpPr>
          <p:cNvPr id="3" name="Subtitle 2">
            <a:extLst>
              <a:ext uri="{FF2B5EF4-FFF2-40B4-BE49-F238E27FC236}">
                <a16:creationId xmlns:a16="http://schemas.microsoft.com/office/drawing/2014/main" id="{C8D055B7-13C5-4CF3-A53A-50269FBF2FCB}"/>
              </a:ext>
            </a:extLst>
          </p:cNvPr>
          <p:cNvSpPr>
            <a:spLocks noGrp="1"/>
          </p:cNvSpPr>
          <p:nvPr>
            <p:ph type="subTitle" idx="1"/>
          </p:nvPr>
        </p:nvSpPr>
        <p:spPr/>
        <p:txBody>
          <a:bodyPr>
            <a:normAutofit lnSpcReduction="10000"/>
          </a:bodyPr>
          <a:lstStyle/>
          <a:p>
            <a:r>
              <a:rPr lang="en-US"/>
              <a:t>Terry Phang</a:t>
            </a:r>
          </a:p>
          <a:p>
            <a:r>
              <a:rPr lang="en-US"/>
              <a:t>Mentor: Dr. Benjamin Lawrie</a:t>
            </a:r>
          </a:p>
          <a:p>
            <a:r>
              <a:rPr lang="en-US"/>
              <a:t>Materials Science and Technology Division</a:t>
            </a:r>
          </a:p>
        </p:txBody>
      </p:sp>
      <p:pic>
        <p:nvPicPr>
          <p:cNvPr id="7" name="Picture 6">
            <a:extLst>
              <a:ext uri="{FF2B5EF4-FFF2-40B4-BE49-F238E27FC236}">
                <a16:creationId xmlns:a16="http://schemas.microsoft.com/office/drawing/2014/main" id="{B987B8C6-597D-471C-BB32-55F3424E17AA}"/>
              </a:ext>
            </a:extLst>
          </p:cNvPr>
          <p:cNvPicPr>
            <a:picLocks noChangeAspect="1"/>
          </p:cNvPicPr>
          <p:nvPr/>
        </p:nvPicPr>
        <p:blipFill>
          <a:blip r:embed="rId3"/>
          <a:stretch>
            <a:fillRect/>
          </a:stretch>
        </p:blipFill>
        <p:spPr>
          <a:xfrm>
            <a:off x="0" y="6486498"/>
            <a:ext cx="2015837" cy="380285"/>
          </a:xfrm>
          <a:prstGeom prst="rect">
            <a:avLst/>
          </a:prstGeom>
        </p:spPr>
      </p:pic>
      <p:pic>
        <p:nvPicPr>
          <p:cNvPr id="9" name="Picture 8">
            <a:extLst>
              <a:ext uri="{FF2B5EF4-FFF2-40B4-BE49-F238E27FC236}">
                <a16:creationId xmlns:a16="http://schemas.microsoft.com/office/drawing/2014/main" id="{EAEAD760-715F-4891-A96C-5180474D5946}"/>
              </a:ext>
            </a:extLst>
          </p:cNvPr>
          <p:cNvPicPr>
            <a:picLocks noChangeAspect="1"/>
          </p:cNvPicPr>
          <p:nvPr/>
        </p:nvPicPr>
        <p:blipFill>
          <a:blip r:embed="rId4"/>
          <a:stretch>
            <a:fillRect/>
          </a:stretch>
        </p:blipFill>
        <p:spPr>
          <a:xfrm>
            <a:off x="6690967" y="6477715"/>
            <a:ext cx="2453033" cy="380285"/>
          </a:xfrm>
          <a:prstGeom prst="rect">
            <a:avLst/>
          </a:prstGeom>
        </p:spPr>
      </p:pic>
      <p:pic>
        <p:nvPicPr>
          <p:cNvPr id="8" name="Picture 7">
            <a:extLst>
              <a:ext uri="{FF2B5EF4-FFF2-40B4-BE49-F238E27FC236}">
                <a16:creationId xmlns:a16="http://schemas.microsoft.com/office/drawing/2014/main" id="{31AD57D3-B99A-429A-BDEC-45CA4AA9D413}"/>
              </a:ext>
            </a:extLst>
          </p:cNvPr>
          <p:cNvPicPr>
            <a:picLocks noChangeAspect="1"/>
          </p:cNvPicPr>
          <p:nvPr/>
        </p:nvPicPr>
        <p:blipFill>
          <a:blip r:embed="rId5"/>
          <a:stretch>
            <a:fillRect/>
          </a:stretch>
        </p:blipFill>
        <p:spPr>
          <a:xfrm>
            <a:off x="3679043" y="6383226"/>
            <a:ext cx="1785914" cy="489344"/>
          </a:xfrm>
          <a:prstGeom prst="rect">
            <a:avLst/>
          </a:prstGeom>
        </p:spPr>
      </p:pic>
    </p:spTree>
    <p:extLst>
      <p:ext uri="{BB962C8B-B14F-4D97-AF65-F5344CB8AC3E}">
        <p14:creationId xmlns:p14="http://schemas.microsoft.com/office/powerpoint/2010/main" val="2891134015"/>
      </p:ext>
    </p:extLst>
  </p:cSld>
  <p:clrMapOvr>
    <a:masterClrMapping/>
  </p:clrMapOvr>
  <p:transition spd="slow" advTm="1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Customer review with solid fill">
            <a:extLst>
              <a:ext uri="{FF2B5EF4-FFF2-40B4-BE49-F238E27FC236}">
                <a16:creationId xmlns:a16="http://schemas.microsoft.com/office/drawing/2014/main" id="{B6D2E23E-0D8F-4AA5-969D-BEEA9797AA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0591" y="1693718"/>
            <a:ext cx="4500600" cy="4500600"/>
          </a:xfrm>
          <a:prstGeom prst="rect">
            <a:avLst/>
          </a:prstGeom>
        </p:spPr>
      </p:pic>
      <p:sp>
        <p:nvSpPr>
          <p:cNvPr id="10" name="Rectangle 9">
            <a:extLst>
              <a:ext uri="{FF2B5EF4-FFF2-40B4-BE49-F238E27FC236}">
                <a16:creationId xmlns:a16="http://schemas.microsoft.com/office/drawing/2014/main" id="{2292593D-9725-4CDB-B673-73484C7AE5EA}"/>
              </a:ext>
            </a:extLst>
          </p:cNvPr>
          <p:cNvSpPr/>
          <p:nvPr/>
        </p:nvSpPr>
        <p:spPr>
          <a:xfrm>
            <a:off x="2857500" y="2286000"/>
            <a:ext cx="273280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132172-8C19-422D-9A77-D8B821558812}"/>
              </a:ext>
            </a:extLst>
          </p:cNvPr>
          <p:cNvSpPr txBox="1"/>
          <p:nvPr/>
        </p:nvSpPr>
        <p:spPr>
          <a:xfrm rot="19370036">
            <a:off x="2792156" y="2670616"/>
            <a:ext cx="633845" cy="492443"/>
          </a:xfrm>
          <a:prstGeom prst="rect">
            <a:avLst/>
          </a:prstGeom>
          <a:noFill/>
        </p:spPr>
        <p:txBody>
          <a:bodyPr wrap="square" rtlCol="0">
            <a:spAutoFit/>
          </a:bodyPr>
          <a:lstStyle/>
          <a:p>
            <a:r>
              <a:rPr lang="en-US" sz="2600" b="1">
                <a:solidFill>
                  <a:schemeClr val="bg1"/>
                </a:solidFill>
              </a:rPr>
              <a:t>1?</a:t>
            </a:r>
          </a:p>
        </p:txBody>
      </p:sp>
      <p:sp>
        <p:nvSpPr>
          <p:cNvPr id="12" name="TextBox 11">
            <a:extLst>
              <a:ext uri="{FF2B5EF4-FFF2-40B4-BE49-F238E27FC236}">
                <a16:creationId xmlns:a16="http://schemas.microsoft.com/office/drawing/2014/main" id="{5732EF2B-22C8-4527-A2FC-C34D8795400E}"/>
              </a:ext>
            </a:extLst>
          </p:cNvPr>
          <p:cNvSpPr txBox="1"/>
          <p:nvPr/>
        </p:nvSpPr>
        <p:spPr>
          <a:xfrm rot="2142490">
            <a:off x="4698568" y="2371895"/>
            <a:ext cx="633845" cy="492443"/>
          </a:xfrm>
          <a:prstGeom prst="rect">
            <a:avLst/>
          </a:prstGeom>
          <a:noFill/>
        </p:spPr>
        <p:txBody>
          <a:bodyPr wrap="square" rtlCol="0">
            <a:spAutoFit/>
          </a:bodyPr>
          <a:lstStyle/>
          <a:p>
            <a:r>
              <a:rPr lang="en-US" sz="2600" b="1">
                <a:solidFill>
                  <a:schemeClr val="bg1"/>
                </a:solidFill>
              </a:rPr>
              <a:t>2?</a:t>
            </a:r>
          </a:p>
        </p:txBody>
      </p:sp>
      <p:sp>
        <p:nvSpPr>
          <p:cNvPr id="13" name="TextBox 12">
            <a:extLst>
              <a:ext uri="{FF2B5EF4-FFF2-40B4-BE49-F238E27FC236}">
                <a16:creationId xmlns:a16="http://schemas.microsoft.com/office/drawing/2014/main" id="{CFB7F132-0AEA-4A8D-AF85-1DACE9782EAF}"/>
              </a:ext>
            </a:extLst>
          </p:cNvPr>
          <p:cNvSpPr txBox="1"/>
          <p:nvPr/>
        </p:nvSpPr>
        <p:spPr>
          <a:xfrm rot="2914920">
            <a:off x="3821008" y="2954179"/>
            <a:ext cx="698498" cy="492443"/>
          </a:xfrm>
          <a:prstGeom prst="rect">
            <a:avLst/>
          </a:prstGeom>
          <a:noFill/>
        </p:spPr>
        <p:txBody>
          <a:bodyPr wrap="square" rtlCol="0">
            <a:spAutoFit/>
          </a:bodyPr>
          <a:lstStyle/>
          <a:p>
            <a:r>
              <a:rPr lang="en-US" sz="2600" b="1">
                <a:solidFill>
                  <a:schemeClr val="bg1"/>
                </a:solidFill>
              </a:rPr>
              <a:t>3?</a:t>
            </a:r>
          </a:p>
        </p:txBody>
      </p:sp>
      <p:sp>
        <p:nvSpPr>
          <p:cNvPr id="14" name="TextBox 13">
            <a:extLst>
              <a:ext uri="{FF2B5EF4-FFF2-40B4-BE49-F238E27FC236}">
                <a16:creationId xmlns:a16="http://schemas.microsoft.com/office/drawing/2014/main" id="{65DF6FD0-611F-4D64-9008-C9537B3328FC}"/>
              </a:ext>
            </a:extLst>
          </p:cNvPr>
          <p:cNvSpPr txBox="1"/>
          <p:nvPr/>
        </p:nvSpPr>
        <p:spPr>
          <a:xfrm rot="1580237">
            <a:off x="3436131" y="2424303"/>
            <a:ext cx="633845" cy="492443"/>
          </a:xfrm>
          <a:prstGeom prst="rect">
            <a:avLst/>
          </a:prstGeom>
          <a:noFill/>
        </p:spPr>
        <p:txBody>
          <a:bodyPr wrap="square" rtlCol="0">
            <a:spAutoFit/>
          </a:bodyPr>
          <a:lstStyle/>
          <a:p>
            <a:r>
              <a:rPr lang="en-US" sz="2600" b="1">
                <a:solidFill>
                  <a:schemeClr val="bg1"/>
                </a:solidFill>
              </a:rPr>
              <a:t>4?</a:t>
            </a:r>
          </a:p>
        </p:txBody>
      </p:sp>
      <p:sp>
        <p:nvSpPr>
          <p:cNvPr id="15" name="TextBox 14">
            <a:extLst>
              <a:ext uri="{FF2B5EF4-FFF2-40B4-BE49-F238E27FC236}">
                <a16:creationId xmlns:a16="http://schemas.microsoft.com/office/drawing/2014/main" id="{8D39EFC8-5181-4679-BA11-C9A2CA1B9126}"/>
              </a:ext>
            </a:extLst>
          </p:cNvPr>
          <p:cNvSpPr txBox="1"/>
          <p:nvPr/>
        </p:nvSpPr>
        <p:spPr>
          <a:xfrm rot="20298119">
            <a:off x="4823808" y="2664118"/>
            <a:ext cx="1480495" cy="492443"/>
          </a:xfrm>
          <a:prstGeom prst="rect">
            <a:avLst/>
          </a:prstGeom>
          <a:noFill/>
        </p:spPr>
        <p:txBody>
          <a:bodyPr wrap="square" rtlCol="0">
            <a:spAutoFit/>
          </a:bodyPr>
          <a:lstStyle/>
          <a:p>
            <a:r>
              <a:rPr lang="en-US" sz="2600" b="1">
                <a:solidFill>
                  <a:schemeClr val="bg1"/>
                </a:solidFill>
              </a:rPr>
              <a:t>5000?</a:t>
            </a:r>
          </a:p>
        </p:txBody>
      </p:sp>
      <p:sp>
        <p:nvSpPr>
          <p:cNvPr id="16" name="TextBox 15">
            <a:extLst>
              <a:ext uri="{FF2B5EF4-FFF2-40B4-BE49-F238E27FC236}">
                <a16:creationId xmlns:a16="http://schemas.microsoft.com/office/drawing/2014/main" id="{4CCA7BC5-6416-4400-99EF-B7342A9F5A8B}"/>
              </a:ext>
            </a:extLst>
          </p:cNvPr>
          <p:cNvSpPr txBox="1"/>
          <p:nvPr/>
        </p:nvSpPr>
        <p:spPr>
          <a:xfrm>
            <a:off x="3852150" y="2124591"/>
            <a:ext cx="2559041" cy="369332"/>
          </a:xfrm>
          <a:prstGeom prst="rect">
            <a:avLst/>
          </a:prstGeom>
          <a:noFill/>
        </p:spPr>
        <p:txBody>
          <a:bodyPr wrap="square" rtlCol="0">
            <a:spAutoFit/>
          </a:bodyPr>
          <a:lstStyle/>
          <a:p>
            <a:r>
              <a:rPr lang="en-US">
                <a:solidFill>
                  <a:schemeClr val="bg1"/>
                </a:solidFill>
              </a:rPr>
              <a:t>NMF</a:t>
            </a:r>
          </a:p>
        </p:txBody>
      </p:sp>
    </p:spTree>
    <p:extLst>
      <p:ext uri="{BB962C8B-B14F-4D97-AF65-F5344CB8AC3E}">
        <p14:creationId xmlns:p14="http://schemas.microsoft.com/office/powerpoint/2010/main" val="1005845115"/>
      </p:ext>
    </p:extLst>
  </p:cSld>
  <p:clrMapOvr>
    <a:masterClrMapping/>
  </p:clrMapOvr>
  <p:transition advTm="1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397F2B-84DC-4408-8797-BE6430169A85}"/>
              </a:ext>
            </a:extLst>
          </p:cNvPr>
          <p:cNvPicPr>
            <a:picLocks noChangeAspect="1"/>
          </p:cNvPicPr>
          <p:nvPr/>
        </p:nvPicPr>
        <p:blipFill>
          <a:blip r:embed="rId3"/>
          <a:stretch>
            <a:fillRect/>
          </a:stretch>
        </p:blipFill>
        <p:spPr>
          <a:xfrm>
            <a:off x="2480695" y="1516095"/>
            <a:ext cx="3498866" cy="3576274"/>
          </a:xfrm>
          <a:prstGeom prst="rect">
            <a:avLst/>
          </a:prstGeom>
        </p:spPr>
      </p:pic>
    </p:spTree>
    <p:extLst>
      <p:ext uri="{BB962C8B-B14F-4D97-AF65-F5344CB8AC3E}">
        <p14:creationId xmlns:p14="http://schemas.microsoft.com/office/powerpoint/2010/main" val="2106294155"/>
      </p:ext>
    </p:extLst>
  </p:cSld>
  <p:clrMapOvr>
    <a:masterClrMapping/>
  </p:clrMapOvr>
  <p:transition advTm="15000"/>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3B9A4787-3BFB-4F9C-9F6B-717F11BEBDF0}"/>
              </a:ext>
            </a:extLst>
          </p:cNvPr>
          <p:cNvSpPr/>
          <p:nvPr/>
        </p:nvSpPr>
        <p:spPr>
          <a:xfrm>
            <a:off x="1070262" y="3813464"/>
            <a:ext cx="5476009" cy="1496291"/>
          </a:xfrm>
          <a:prstGeom prst="cube">
            <a:avLst>
              <a:gd name="adj" fmla="val 95834"/>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D1C841E5-B2BA-440F-A80B-502C1A0AE369}"/>
              </a:ext>
            </a:extLst>
          </p:cNvPr>
          <p:cNvSpPr/>
          <p:nvPr/>
        </p:nvSpPr>
        <p:spPr>
          <a:xfrm>
            <a:off x="3252354" y="3927764"/>
            <a:ext cx="945573" cy="758536"/>
          </a:xfrm>
          <a:prstGeom prst="cube">
            <a:avLst>
              <a:gd name="adj" fmla="val 3452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CDC8027-83AD-4877-9252-97CCDB8DE35A}"/>
              </a:ext>
            </a:extLst>
          </p:cNvPr>
          <p:cNvCxnSpPr>
            <a:cxnSpLocks/>
          </p:cNvCxnSpPr>
          <p:nvPr/>
        </p:nvCxnSpPr>
        <p:spPr>
          <a:xfrm>
            <a:off x="6070224" y="900510"/>
            <a:ext cx="1" cy="3148445"/>
          </a:xfrm>
          <a:prstGeom prst="straightConnector1">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DEBFCB76-EEBD-4566-AE89-9A7BB1CDC679}"/>
              </a:ext>
            </a:extLst>
          </p:cNvPr>
          <p:cNvSpPr/>
          <p:nvPr/>
        </p:nvSpPr>
        <p:spPr>
          <a:xfrm rot="9720270">
            <a:off x="2775596" y="1626455"/>
            <a:ext cx="259773" cy="192231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35C6A8C-DDEA-4CF6-95EF-8D94630B41D1}"/>
              </a:ext>
            </a:extLst>
          </p:cNvPr>
          <p:cNvSpPr/>
          <p:nvPr/>
        </p:nvSpPr>
        <p:spPr>
          <a:xfrm rot="10800000">
            <a:off x="3530570" y="1462797"/>
            <a:ext cx="259773" cy="192231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8F1F3AB7-1928-4AF9-A9FE-42030C444677}"/>
              </a:ext>
            </a:extLst>
          </p:cNvPr>
          <p:cNvSpPr/>
          <p:nvPr/>
        </p:nvSpPr>
        <p:spPr>
          <a:xfrm rot="11691188">
            <a:off x="4260324" y="1463977"/>
            <a:ext cx="259773" cy="192231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3DE65D7-05C3-4077-B329-202C1D8F0C6C}"/>
              </a:ext>
            </a:extLst>
          </p:cNvPr>
          <p:cNvSpPr/>
          <p:nvPr/>
        </p:nvSpPr>
        <p:spPr>
          <a:xfrm rot="12538725">
            <a:off x="5003224" y="1676972"/>
            <a:ext cx="259773" cy="192231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E9C57B4-BD1E-41C9-BA1F-472E1AF378F6}"/>
              </a:ext>
            </a:extLst>
          </p:cNvPr>
          <p:cNvSpPr txBox="1"/>
          <p:nvPr/>
        </p:nvSpPr>
        <p:spPr>
          <a:xfrm>
            <a:off x="5569527" y="531178"/>
            <a:ext cx="1433943" cy="369332"/>
          </a:xfrm>
          <a:prstGeom prst="rect">
            <a:avLst/>
          </a:prstGeom>
          <a:noFill/>
        </p:spPr>
        <p:txBody>
          <a:bodyPr wrap="square" rtlCol="0">
            <a:spAutoFit/>
          </a:bodyPr>
          <a:lstStyle/>
          <a:p>
            <a:r>
              <a:rPr lang="en-US">
                <a:solidFill>
                  <a:schemeClr val="bg1"/>
                </a:solidFill>
              </a:rPr>
              <a:t>electrons</a:t>
            </a:r>
          </a:p>
        </p:txBody>
      </p:sp>
      <p:sp>
        <p:nvSpPr>
          <p:cNvPr id="29" name="TextBox 28">
            <a:extLst>
              <a:ext uri="{FF2B5EF4-FFF2-40B4-BE49-F238E27FC236}">
                <a16:creationId xmlns:a16="http://schemas.microsoft.com/office/drawing/2014/main" id="{CDBE18B6-E20D-4429-AD34-D8C1849DB8F4}"/>
              </a:ext>
            </a:extLst>
          </p:cNvPr>
          <p:cNvSpPr txBox="1"/>
          <p:nvPr/>
        </p:nvSpPr>
        <p:spPr>
          <a:xfrm>
            <a:off x="3199435" y="821882"/>
            <a:ext cx="1433943" cy="369332"/>
          </a:xfrm>
          <a:prstGeom prst="rect">
            <a:avLst/>
          </a:prstGeom>
          <a:noFill/>
        </p:spPr>
        <p:txBody>
          <a:bodyPr wrap="square" rtlCol="0">
            <a:spAutoFit/>
          </a:bodyPr>
          <a:lstStyle/>
          <a:p>
            <a:r>
              <a:rPr lang="en-US">
                <a:solidFill>
                  <a:schemeClr val="bg1"/>
                </a:solidFill>
              </a:rPr>
              <a:t>photons</a:t>
            </a:r>
          </a:p>
        </p:txBody>
      </p:sp>
      <p:sp>
        <p:nvSpPr>
          <p:cNvPr id="33" name="TextBox 32">
            <a:extLst>
              <a:ext uri="{FF2B5EF4-FFF2-40B4-BE49-F238E27FC236}">
                <a16:creationId xmlns:a16="http://schemas.microsoft.com/office/drawing/2014/main" id="{81133A8A-E2E2-42AD-A4CF-DDD73DA4DF64}"/>
              </a:ext>
            </a:extLst>
          </p:cNvPr>
          <p:cNvSpPr txBox="1"/>
          <p:nvPr/>
        </p:nvSpPr>
        <p:spPr>
          <a:xfrm>
            <a:off x="586252" y="4940423"/>
            <a:ext cx="3020757" cy="369332"/>
          </a:xfrm>
          <a:prstGeom prst="rect">
            <a:avLst/>
          </a:prstGeom>
          <a:noFill/>
        </p:spPr>
        <p:txBody>
          <a:bodyPr wrap="square" rtlCol="0">
            <a:spAutoFit/>
          </a:bodyPr>
          <a:lstStyle/>
          <a:p>
            <a:pPr algn="ctr"/>
            <a:r>
              <a:rPr lang="en-US"/>
              <a:t>Gold Thin Film</a:t>
            </a:r>
          </a:p>
        </p:txBody>
      </p:sp>
      <p:sp>
        <p:nvSpPr>
          <p:cNvPr id="34" name="TextBox 33">
            <a:extLst>
              <a:ext uri="{FF2B5EF4-FFF2-40B4-BE49-F238E27FC236}">
                <a16:creationId xmlns:a16="http://schemas.microsoft.com/office/drawing/2014/main" id="{D1D6522F-BAB7-49EB-B940-F991009D49F6}"/>
              </a:ext>
            </a:extLst>
          </p:cNvPr>
          <p:cNvSpPr txBox="1"/>
          <p:nvPr/>
        </p:nvSpPr>
        <p:spPr>
          <a:xfrm>
            <a:off x="2297887" y="4615934"/>
            <a:ext cx="3020757" cy="369332"/>
          </a:xfrm>
          <a:prstGeom prst="rect">
            <a:avLst/>
          </a:prstGeom>
          <a:noFill/>
        </p:spPr>
        <p:txBody>
          <a:bodyPr wrap="square" rtlCol="0">
            <a:spAutoFit/>
          </a:bodyPr>
          <a:lstStyle/>
          <a:p>
            <a:pPr algn="ctr"/>
            <a:r>
              <a:rPr lang="en-US"/>
              <a:t>Silver </a:t>
            </a:r>
            <a:r>
              <a:rPr lang="en-US" err="1"/>
              <a:t>Nanocube</a:t>
            </a:r>
            <a:endParaRPr lang="en-US"/>
          </a:p>
        </p:txBody>
      </p:sp>
    </p:spTree>
    <p:extLst>
      <p:ext uri="{BB962C8B-B14F-4D97-AF65-F5344CB8AC3E}">
        <p14:creationId xmlns:p14="http://schemas.microsoft.com/office/powerpoint/2010/main" val="647277987"/>
      </p:ext>
    </p:extLst>
  </p:cSld>
  <p:clrMapOvr>
    <a:masterClrMapping/>
  </p:clrMapOvr>
  <p:transition advTm="15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29C9E2-C0B6-4E6F-899A-BBAA24211D80}"/>
              </a:ext>
            </a:extLst>
          </p:cNvPr>
          <p:cNvSpPr txBox="1"/>
          <p:nvPr/>
        </p:nvSpPr>
        <p:spPr>
          <a:xfrm>
            <a:off x="4313158" y="2898829"/>
            <a:ext cx="2597728" cy="369332"/>
          </a:xfrm>
          <a:prstGeom prst="rect">
            <a:avLst/>
          </a:prstGeom>
          <a:noFill/>
        </p:spPr>
        <p:txBody>
          <a:bodyPr wrap="square" rtlCol="0">
            <a:spAutoFit/>
          </a:bodyPr>
          <a:lstStyle/>
          <a:p>
            <a:r>
              <a:rPr lang="en-US"/>
              <a:t>Cathodoluminescence</a:t>
            </a:r>
          </a:p>
        </p:txBody>
      </p:sp>
      <p:pic>
        <p:nvPicPr>
          <p:cNvPr id="8" name="Picture 7" descr="A picture containing text, black&#10;&#10;Description automatically generated">
            <a:extLst>
              <a:ext uri="{FF2B5EF4-FFF2-40B4-BE49-F238E27FC236}">
                <a16:creationId xmlns:a16="http://schemas.microsoft.com/office/drawing/2014/main" id="{40E08FC7-E9D9-4732-9CD5-F143AFEF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41" y="2321811"/>
            <a:ext cx="3020757" cy="2481505"/>
          </a:xfrm>
          <a:prstGeom prst="rect">
            <a:avLst/>
          </a:prstGeom>
        </p:spPr>
      </p:pic>
      <p:sp>
        <p:nvSpPr>
          <p:cNvPr id="9" name="TextBox 8">
            <a:extLst>
              <a:ext uri="{FF2B5EF4-FFF2-40B4-BE49-F238E27FC236}">
                <a16:creationId xmlns:a16="http://schemas.microsoft.com/office/drawing/2014/main" id="{40388E90-6087-4C74-911A-06F92E5D44D4}"/>
              </a:ext>
            </a:extLst>
          </p:cNvPr>
          <p:cNvSpPr txBox="1"/>
          <p:nvPr/>
        </p:nvSpPr>
        <p:spPr>
          <a:xfrm>
            <a:off x="820879" y="5014965"/>
            <a:ext cx="3020757" cy="646331"/>
          </a:xfrm>
          <a:prstGeom prst="rect">
            <a:avLst/>
          </a:prstGeom>
          <a:noFill/>
        </p:spPr>
        <p:txBody>
          <a:bodyPr wrap="square" rtlCol="0">
            <a:spAutoFit/>
          </a:bodyPr>
          <a:lstStyle/>
          <a:p>
            <a:pPr algn="ctr"/>
            <a:r>
              <a:rPr lang="en-US"/>
              <a:t>Scanning Electron Microscopy</a:t>
            </a:r>
          </a:p>
        </p:txBody>
      </p:sp>
      <p:pic>
        <p:nvPicPr>
          <p:cNvPr id="7" name="Picture 6" descr="A picture containing graphical user interface&#10;&#10;Description automatically generated">
            <a:extLst>
              <a:ext uri="{FF2B5EF4-FFF2-40B4-BE49-F238E27FC236}">
                <a16:creationId xmlns:a16="http://schemas.microsoft.com/office/drawing/2014/main" id="{B4F23964-8F0D-4C58-BACC-33674050D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2324" y="236424"/>
            <a:ext cx="3020759" cy="2481506"/>
          </a:xfrm>
          <a:prstGeom prst="rect">
            <a:avLst/>
          </a:prstGeom>
        </p:spPr>
      </p:pic>
    </p:spTree>
    <p:extLst>
      <p:ext uri="{BB962C8B-B14F-4D97-AF65-F5344CB8AC3E}">
        <p14:creationId xmlns:p14="http://schemas.microsoft.com/office/powerpoint/2010/main" val="125055377"/>
      </p:ext>
    </p:extLst>
  </p:cSld>
  <p:clrMapOvr>
    <a:masterClrMapping/>
  </p:clrMapOvr>
  <p:transition advTm="15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D79E7525-DC9A-48AD-861D-4CE85A6FD0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00325" y="850722"/>
            <a:ext cx="3943350" cy="3409950"/>
          </a:xfrm>
          <a:prstGeom prst="rect">
            <a:avLst/>
          </a:prstGeom>
        </p:spPr>
      </p:pic>
    </p:spTree>
    <p:extLst>
      <p:ext uri="{BB962C8B-B14F-4D97-AF65-F5344CB8AC3E}">
        <p14:creationId xmlns:p14="http://schemas.microsoft.com/office/powerpoint/2010/main" val="531127713"/>
      </p:ext>
    </p:extLst>
  </p:cSld>
  <p:clrMapOvr>
    <a:masterClrMapping/>
  </p:clrMapOvr>
  <p:transition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1FAFE683-7078-4BB5-A4BB-557E9439DE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251" y="436418"/>
            <a:ext cx="6239035" cy="5049116"/>
          </a:xfrm>
          <a:prstGeom prst="rect">
            <a:avLst/>
          </a:prstGeom>
        </p:spPr>
      </p:pic>
    </p:spTree>
    <p:extLst>
      <p:ext uri="{BB962C8B-B14F-4D97-AF65-F5344CB8AC3E}">
        <p14:creationId xmlns:p14="http://schemas.microsoft.com/office/powerpoint/2010/main" val="3275705932"/>
      </p:ext>
    </p:extLst>
  </p:cSld>
  <p:clrMapOvr>
    <a:masterClrMapping/>
  </p:clrMapOvr>
  <p:transition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FF27072D-364E-4212-8662-61D90AD990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6220" y="405244"/>
            <a:ext cx="5978098" cy="4873449"/>
          </a:xfrm>
          <a:prstGeom prst="rect">
            <a:avLst/>
          </a:prstGeom>
        </p:spPr>
      </p:pic>
    </p:spTree>
    <p:extLst>
      <p:ext uri="{BB962C8B-B14F-4D97-AF65-F5344CB8AC3E}">
        <p14:creationId xmlns:p14="http://schemas.microsoft.com/office/powerpoint/2010/main" val="2789917098"/>
      </p:ext>
    </p:extLst>
  </p:cSld>
  <p:clrMapOvr>
    <a:masterClrMapping/>
  </p:clrMapOvr>
  <p:transition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9DFC00-F4EA-4685-B54F-FA14E742D036}"/>
              </a:ext>
            </a:extLst>
          </p:cNvPr>
          <p:cNvPicPr>
            <a:picLocks noChangeAspect="1"/>
          </p:cNvPicPr>
          <p:nvPr/>
        </p:nvPicPr>
        <p:blipFill>
          <a:blip r:embed="rId3"/>
          <a:stretch>
            <a:fillRect/>
          </a:stretch>
        </p:blipFill>
        <p:spPr>
          <a:xfrm>
            <a:off x="72691" y="2033284"/>
            <a:ext cx="2505462" cy="2056825"/>
          </a:xfrm>
          <a:prstGeom prst="rect">
            <a:avLst/>
          </a:prstGeom>
        </p:spPr>
      </p:pic>
      <p:cxnSp>
        <p:nvCxnSpPr>
          <p:cNvPr id="9" name="Straight Arrow Connector 8">
            <a:extLst>
              <a:ext uri="{FF2B5EF4-FFF2-40B4-BE49-F238E27FC236}">
                <a16:creationId xmlns:a16="http://schemas.microsoft.com/office/drawing/2014/main" id="{D5F37AF0-C02F-499D-B425-4316357C800C}"/>
              </a:ext>
            </a:extLst>
          </p:cNvPr>
          <p:cNvCxnSpPr>
            <a:cxnSpLocks/>
          </p:cNvCxnSpPr>
          <p:nvPr/>
        </p:nvCxnSpPr>
        <p:spPr>
          <a:xfrm flipV="1">
            <a:off x="2953220" y="3090801"/>
            <a:ext cx="1271223" cy="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FE742C-1628-434D-ADFD-A3214560D8A2}"/>
              </a:ext>
            </a:extLst>
          </p:cNvPr>
          <p:cNvPicPr>
            <a:picLocks noChangeAspect="1"/>
          </p:cNvPicPr>
          <p:nvPr/>
        </p:nvPicPr>
        <p:blipFill>
          <a:blip r:embed="rId4"/>
          <a:stretch>
            <a:fillRect/>
          </a:stretch>
        </p:blipFill>
        <p:spPr>
          <a:xfrm>
            <a:off x="4691976" y="1663950"/>
            <a:ext cx="2771949" cy="2056827"/>
          </a:xfrm>
          <a:prstGeom prst="rect">
            <a:avLst/>
          </a:prstGeom>
        </p:spPr>
      </p:pic>
      <p:sp>
        <p:nvSpPr>
          <p:cNvPr id="19" name="TextBox 18">
            <a:extLst>
              <a:ext uri="{FF2B5EF4-FFF2-40B4-BE49-F238E27FC236}">
                <a16:creationId xmlns:a16="http://schemas.microsoft.com/office/drawing/2014/main" id="{C263A9D5-254B-427A-B7E4-FEA47FB2ABE7}"/>
              </a:ext>
            </a:extLst>
          </p:cNvPr>
          <p:cNvSpPr txBox="1"/>
          <p:nvPr/>
        </p:nvSpPr>
        <p:spPr>
          <a:xfrm>
            <a:off x="5718354" y="4090109"/>
            <a:ext cx="719191" cy="369332"/>
          </a:xfrm>
          <a:prstGeom prst="rect">
            <a:avLst/>
          </a:prstGeom>
          <a:noFill/>
        </p:spPr>
        <p:txBody>
          <a:bodyPr wrap="square" rtlCol="0">
            <a:spAutoFit/>
          </a:bodyPr>
          <a:lstStyle/>
          <a:p>
            <a:r>
              <a:rPr lang="en-US"/>
              <a:t>Fit</a:t>
            </a:r>
          </a:p>
        </p:txBody>
      </p:sp>
      <p:cxnSp>
        <p:nvCxnSpPr>
          <p:cNvPr id="21" name="Straight Arrow Connector 20">
            <a:extLst>
              <a:ext uri="{FF2B5EF4-FFF2-40B4-BE49-F238E27FC236}">
                <a16:creationId xmlns:a16="http://schemas.microsoft.com/office/drawing/2014/main" id="{7003B053-1FB7-4ED5-880F-25256C8E6ED7}"/>
              </a:ext>
            </a:extLst>
          </p:cNvPr>
          <p:cNvCxnSpPr>
            <a:cxnSpLocks/>
            <a:stCxn id="13" idx="2"/>
          </p:cNvCxnSpPr>
          <p:nvPr/>
        </p:nvCxnSpPr>
        <p:spPr>
          <a:xfrm flipH="1">
            <a:off x="5342563" y="3720777"/>
            <a:ext cx="735388" cy="8717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95C350-75A4-496D-A1C0-213988FCFE6F}"/>
              </a:ext>
            </a:extLst>
          </p:cNvPr>
          <p:cNvSpPr txBox="1"/>
          <p:nvPr/>
        </p:nvSpPr>
        <p:spPr>
          <a:xfrm>
            <a:off x="3331205" y="2692364"/>
            <a:ext cx="719191" cy="369332"/>
          </a:xfrm>
          <a:prstGeom prst="rect">
            <a:avLst/>
          </a:prstGeom>
          <a:noFill/>
        </p:spPr>
        <p:txBody>
          <a:bodyPr wrap="square" rtlCol="0">
            <a:spAutoFit/>
          </a:bodyPr>
          <a:lstStyle/>
          <a:p>
            <a:r>
              <a:rPr lang="en-US"/>
              <a:t>Slice</a:t>
            </a:r>
          </a:p>
        </p:txBody>
      </p:sp>
      <p:sp>
        <p:nvSpPr>
          <p:cNvPr id="26" name="TextBox 25">
            <a:extLst>
              <a:ext uri="{FF2B5EF4-FFF2-40B4-BE49-F238E27FC236}">
                <a16:creationId xmlns:a16="http://schemas.microsoft.com/office/drawing/2014/main" id="{E2413EDD-A835-4EE8-BA10-72843251F423}"/>
              </a:ext>
            </a:extLst>
          </p:cNvPr>
          <p:cNvSpPr txBox="1"/>
          <p:nvPr/>
        </p:nvSpPr>
        <p:spPr>
          <a:xfrm>
            <a:off x="960884" y="4090109"/>
            <a:ext cx="719191" cy="369332"/>
          </a:xfrm>
          <a:prstGeom prst="rect">
            <a:avLst/>
          </a:prstGeom>
          <a:noFill/>
        </p:spPr>
        <p:txBody>
          <a:bodyPr wrap="square" rtlCol="0">
            <a:spAutoFit/>
          </a:bodyPr>
          <a:lstStyle/>
          <a:p>
            <a:r>
              <a:rPr lang="en-US"/>
              <a:t>Data</a:t>
            </a:r>
          </a:p>
        </p:txBody>
      </p:sp>
      <p:pic>
        <p:nvPicPr>
          <p:cNvPr id="27" name="Picture 26">
            <a:extLst>
              <a:ext uri="{FF2B5EF4-FFF2-40B4-BE49-F238E27FC236}">
                <a16:creationId xmlns:a16="http://schemas.microsoft.com/office/drawing/2014/main" id="{3ADFA8D8-F077-4738-814B-376A11081BE4}"/>
              </a:ext>
            </a:extLst>
          </p:cNvPr>
          <p:cNvPicPr>
            <a:picLocks noChangeAspect="1"/>
          </p:cNvPicPr>
          <p:nvPr/>
        </p:nvPicPr>
        <p:blipFill>
          <a:blip r:embed="rId4"/>
          <a:stretch>
            <a:fillRect/>
          </a:stretch>
        </p:blipFill>
        <p:spPr>
          <a:xfrm>
            <a:off x="2578153" y="4636552"/>
            <a:ext cx="2771949" cy="2056827"/>
          </a:xfrm>
          <a:prstGeom prst="rect">
            <a:avLst/>
          </a:prstGeom>
        </p:spPr>
      </p:pic>
      <p:sp>
        <p:nvSpPr>
          <p:cNvPr id="29" name="Freeform: Shape 28">
            <a:extLst>
              <a:ext uri="{FF2B5EF4-FFF2-40B4-BE49-F238E27FC236}">
                <a16:creationId xmlns:a16="http://schemas.microsoft.com/office/drawing/2014/main" id="{B4679DE3-44A1-4F26-809D-C03CDB6FC210}"/>
              </a:ext>
            </a:extLst>
          </p:cNvPr>
          <p:cNvSpPr/>
          <p:nvPr/>
        </p:nvSpPr>
        <p:spPr>
          <a:xfrm>
            <a:off x="3030876" y="5165188"/>
            <a:ext cx="2003461" cy="1081500"/>
          </a:xfrm>
          <a:custGeom>
            <a:avLst/>
            <a:gdLst>
              <a:gd name="connsiteX0" fmla="*/ 0 w 2003461"/>
              <a:gd name="connsiteY0" fmla="*/ 1060951 h 1081500"/>
              <a:gd name="connsiteX1" fmla="*/ 246580 w 2003461"/>
              <a:gd name="connsiteY1" fmla="*/ 917113 h 1081500"/>
              <a:gd name="connsiteX2" fmla="*/ 462337 w 2003461"/>
              <a:gd name="connsiteY2" fmla="*/ 670533 h 1081500"/>
              <a:gd name="connsiteX3" fmla="*/ 760288 w 2003461"/>
              <a:gd name="connsiteY3" fmla="*/ 300664 h 1081500"/>
              <a:gd name="connsiteX4" fmla="*/ 893852 w 2003461"/>
              <a:gd name="connsiteY4" fmla="*/ 54084 h 1081500"/>
              <a:gd name="connsiteX5" fmla="*/ 986320 w 2003461"/>
              <a:gd name="connsiteY5" fmla="*/ 2713 h 1081500"/>
              <a:gd name="connsiteX6" fmla="*/ 1160980 w 2003461"/>
              <a:gd name="connsiteY6" fmla="*/ 105455 h 1081500"/>
              <a:gd name="connsiteX7" fmla="*/ 1469205 w 2003461"/>
              <a:gd name="connsiteY7" fmla="*/ 578066 h 1081500"/>
              <a:gd name="connsiteX8" fmla="*/ 1623317 w 2003461"/>
              <a:gd name="connsiteY8" fmla="*/ 804097 h 1081500"/>
              <a:gd name="connsiteX9" fmla="*/ 1859623 w 2003461"/>
              <a:gd name="connsiteY9" fmla="*/ 1009581 h 1081500"/>
              <a:gd name="connsiteX10" fmla="*/ 2003461 w 2003461"/>
              <a:gd name="connsiteY10" fmla="*/ 1081500 h 108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3461" h="1081500">
                <a:moveTo>
                  <a:pt x="0" y="1060951"/>
                </a:moveTo>
                <a:cubicBezTo>
                  <a:pt x="84762" y="1021567"/>
                  <a:pt x="169524" y="982183"/>
                  <a:pt x="246580" y="917113"/>
                </a:cubicBezTo>
                <a:cubicBezTo>
                  <a:pt x="323636" y="852043"/>
                  <a:pt x="376719" y="773274"/>
                  <a:pt x="462337" y="670533"/>
                </a:cubicBezTo>
                <a:cubicBezTo>
                  <a:pt x="547955" y="567792"/>
                  <a:pt x="688369" y="403406"/>
                  <a:pt x="760288" y="300664"/>
                </a:cubicBezTo>
                <a:cubicBezTo>
                  <a:pt x="832207" y="197922"/>
                  <a:pt x="856180" y="103742"/>
                  <a:pt x="893852" y="54084"/>
                </a:cubicBezTo>
                <a:cubicBezTo>
                  <a:pt x="931524" y="4425"/>
                  <a:pt x="941799" y="-5849"/>
                  <a:pt x="986320" y="2713"/>
                </a:cubicBezTo>
                <a:cubicBezTo>
                  <a:pt x="1030841" y="11275"/>
                  <a:pt x="1080499" y="9563"/>
                  <a:pt x="1160980" y="105455"/>
                </a:cubicBezTo>
                <a:cubicBezTo>
                  <a:pt x="1241461" y="201347"/>
                  <a:pt x="1392149" y="461626"/>
                  <a:pt x="1469205" y="578066"/>
                </a:cubicBezTo>
                <a:cubicBezTo>
                  <a:pt x="1546261" y="694506"/>
                  <a:pt x="1558247" y="732178"/>
                  <a:pt x="1623317" y="804097"/>
                </a:cubicBezTo>
                <a:cubicBezTo>
                  <a:pt x="1688387" y="876016"/>
                  <a:pt x="1796266" y="963347"/>
                  <a:pt x="1859623" y="1009581"/>
                </a:cubicBezTo>
                <a:cubicBezTo>
                  <a:pt x="1922980" y="1055815"/>
                  <a:pt x="1963220" y="1068657"/>
                  <a:pt x="2003461" y="1081500"/>
                </a:cubicBezTo>
              </a:path>
            </a:pathLst>
          </a:cu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pic>
        <p:nvPicPr>
          <p:cNvPr id="31" name="Picture 30">
            <a:extLst>
              <a:ext uri="{FF2B5EF4-FFF2-40B4-BE49-F238E27FC236}">
                <a16:creationId xmlns:a16="http://schemas.microsoft.com/office/drawing/2014/main" id="{F031E41E-2011-4978-8CFB-3060F54ABE01}"/>
              </a:ext>
            </a:extLst>
          </p:cNvPr>
          <p:cNvPicPr>
            <a:picLocks noChangeAspect="1"/>
          </p:cNvPicPr>
          <p:nvPr/>
        </p:nvPicPr>
        <p:blipFill>
          <a:blip r:embed="rId5"/>
          <a:stretch>
            <a:fillRect/>
          </a:stretch>
        </p:blipFill>
        <p:spPr>
          <a:xfrm>
            <a:off x="2578153" y="4437284"/>
            <a:ext cx="2764409" cy="2232004"/>
          </a:xfrm>
          <a:prstGeom prst="rect">
            <a:avLst/>
          </a:prstGeom>
        </p:spPr>
      </p:pic>
    </p:spTree>
    <p:extLst>
      <p:ext uri="{BB962C8B-B14F-4D97-AF65-F5344CB8AC3E}">
        <p14:creationId xmlns:p14="http://schemas.microsoft.com/office/powerpoint/2010/main" val="1362351634"/>
      </p:ext>
    </p:extLst>
  </p:cSld>
  <p:clrMapOvr>
    <a:masterClrMapping/>
  </p:clrMapOvr>
  <p:transition advTm="1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66433-C03E-42ED-A0B7-138347A16783}"/>
              </a:ext>
            </a:extLst>
          </p:cNvPr>
          <p:cNvPicPr>
            <a:picLocks noChangeAspect="1"/>
          </p:cNvPicPr>
          <p:nvPr/>
        </p:nvPicPr>
        <p:blipFill>
          <a:blip r:embed="rId3"/>
          <a:stretch>
            <a:fillRect/>
          </a:stretch>
        </p:blipFill>
        <p:spPr>
          <a:xfrm>
            <a:off x="4959168" y="1582142"/>
            <a:ext cx="2641431" cy="2403157"/>
          </a:xfrm>
          <a:prstGeom prst="rect">
            <a:avLst/>
          </a:prstGeom>
        </p:spPr>
      </p:pic>
      <p:pic>
        <p:nvPicPr>
          <p:cNvPr id="6" name="Picture 5">
            <a:extLst>
              <a:ext uri="{FF2B5EF4-FFF2-40B4-BE49-F238E27FC236}">
                <a16:creationId xmlns:a16="http://schemas.microsoft.com/office/drawing/2014/main" id="{0E1B793F-8100-44F4-A542-8E76FA7BECA4}"/>
              </a:ext>
            </a:extLst>
          </p:cNvPr>
          <p:cNvPicPr>
            <a:picLocks noChangeAspect="1"/>
          </p:cNvPicPr>
          <p:nvPr/>
        </p:nvPicPr>
        <p:blipFill>
          <a:blip r:embed="rId4"/>
          <a:stretch>
            <a:fillRect/>
          </a:stretch>
        </p:blipFill>
        <p:spPr>
          <a:xfrm>
            <a:off x="358656" y="1755309"/>
            <a:ext cx="2505462" cy="2056825"/>
          </a:xfrm>
          <a:prstGeom prst="rect">
            <a:avLst/>
          </a:prstGeom>
        </p:spPr>
      </p:pic>
      <p:cxnSp>
        <p:nvCxnSpPr>
          <p:cNvPr id="7" name="Straight Arrow Connector 6">
            <a:extLst>
              <a:ext uri="{FF2B5EF4-FFF2-40B4-BE49-F238E27FC236}">
                <a16:creationId xmlns:a16="http://schemas.microsoft.com/office/drawing/2014/main" id="{E51CCDD5-9B8B-40FF-ACE1-D554A6FDBE46}"/>
              </a:ext>
            </a:extLst>
          </p:cNvPr>
          <p:cNvCxnSpPr>
            <a:cxnSpLocks/>
          </p:cNvCxnSpPr>
          <p:nvPr/>
        </p:nvCxnSpPr>
        <p:spPr>
          <a:xfrm flipV="1">
            <a:off x="3189526" y="2783721"/>
            <a:ext cx="1271223" cy="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82FEF8-9F2E-4C04-BC65-594B3737C9E4}"/>
              </a:ext>
            </a:extLst>
          </p:cNvPr>
          <p:cNvSpPr txBox="1"/>
          <p:nvPr/>
        </p:nvSpPr>
        <p:spPr>
          <a:xfrm>
            <a:off x="3465541" y="2414389"/>
            <a:ext cx="719191" cy="369332"/>
          </a:xfrm>
          <a:prstGeom prst="rect">
            <a:avLst/>
          </a:prstGeom>
          <a:noFill/>
        </p:spPr>
        <p:txBody>
          <a:bodyPr wrap="square" rtlCol="0">
            <a:spAutoFit/>
          </a:bodyPr>
          <a:lstStyle/>
          <a:p>
            <a:r>
              <a:rPr lang="en-US"/>
              <a:t>Slice</a:t>
            </a:r>
          </a:p>
        </p:txBody>
      </p:sp>
      <p:sp>
        <p:nvSpPr>
          <p:cNvPr id="9" name="TextBox 8">
            <a:extLst>
              <a:ext uri="{FF2B5EF4-FFF2-40B4-BE49-F238E27FC236}">
                <a16:creationId xmlns:a16="http://schemas.microsoft.com/office/drawing/2014/main" id="{8D16CBCB-89C2-4DB3-A7C5-8E5B790AE75D}"/>
              </a:ext>
            </a:extLst>
          </p:cNvPr>
          <p:cNvSpPr txBox="1"/>
          <p:nvPr/>
        </p:nvSpPr>
        <p:spPr>
          <a:xfrm>
            <a:off x="1183805" y="3985299"/>
            <a:ext cx="719191" cy="369332"/>
          </a:xfrm>
          <a:prstGeom prst="rect">
            <a:avLst/>
          </a:prstGeom>
          <a:noFill/>
        </p:spPr>
        <p:txBody>
          <a:bodyPr wrap="square" rtlCol="0">
            <a:spAutoFit/>
          </a:bodyPr>
          <a:lstStyle/>
          <a:p>
            <a:r>
              <a:rPr lang="en-US"/>
              <a:t>Data</a:t>
            </a:r>
          </a:p>
        </p:txBody>
      </p:sp>
      <p:sp>
        <p:nvSpPr>
          <p:cNvPr id="10" name="TextBox 9">
            <a:extLst>
              <a:ext uri="{FF2B5EF4-FFF2-40B4-BE49-F238E27FC236}">
                <a16:creationId xmlns:a16="http://schemas.microsoft.com/office/drawing/2014/main" id="{5EABA628-C376-4286-AC23-F9852C44D1CB}"/>
              </a:ext>
            </a:extLst>
          </p:cNvPr>
          <p:cNvSpPr txBox="1"/>
          <p:nvPr/>
        </p:nvSpPr>
        <p:spPr>
          <a:xfrm>
            <a:off x="5682173" y="4354631"/>
            <a:ext cx="1674123" cy="369332"/>
          </a:xfrm>
          <a:prstGeom prst="rect">
            <a:avLst/>
          </a:prstGeom>
          <a:noFill/>
        </p:spPr>
        <p:txBody>
          <a:bodyPr wrap="square" rtlCol="0">
            <a:spAutoFit/>
          </a:bodyPr>
          <a:lstStyle/>
          <a:p>
            <a:r>
              <a:rPr lang="en-US"/>
              <a:t>Polar fits</a:t>
            </a:r>
          </a:p>
        </p:txBody>
      </p:sp>
    </p:spTree>
    <p:extLst>
      <p:ext uri="{BB962C8B-B14F-4D97-AF65-F5344CB8AC3E}">
        <p14:creationId xmlns:p14="http://schemas.microsoft.com/office/powerpoint/2010/main" val="3452987800"/>
      </p:ext>
    </p:extLst>
  </p:cSld>
  <p:clrMapOvr>
    <a:masterClrMapping/>
  </p:clrMapOvr>
  <p:transition advTm="1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CAD46-D067-4F19-98B7-1A11A357A854}"/>
              </a:ext>
            </a:extLst>
          </p:cNvPr>
          <p:cNvPicPr>
            <a:picLocks noChangeAspect="1"/>
          </p:cNvPicPr>
          <p:nvPr/>
        </p:nvPicPr>
        <p:blipFill>
          <a:blip r:embed="rId3"/>
          <a:stretch>
            <a:fillRect/>
          </a:stretch>
        </p:blipFill>
        <p:spPr>
          <a:xfrm>
            <a:off x="207818" y="853054"/>
            <a:ext cx="6951857" cy="3885200"/>
          </a:xfrm>
          <a:prstGeom prst="rect">
            <a:avLst/>
          </a:prstGeom>
        </p:spPr>
      </p:pic>
      <p:sp>
        <p:nvSpPr>
          <p:cNvPr id="4" name="TextBox 3">
            <a:extLst>
              <a:ext uri="{FF2B5EF4-FFF2-40B4-BE49-F238E27FC236}">
                <a16:creationId xmlns:a16="http://schemas.microsoft.com/office/drawing/2014/main" id="{213D6C08-1DDB-4E99-98DC-0AF16E12AAEE}"/>
              </a:ext>
            </a:extLst>
          </p:cNvPr>
          <p:cNvSpPr txBox="1"/>
          <p:nvPr/>
        </p:nvSpPr>
        <p:spPr>
          <a:xfrm>
            <a:off x="1551398" y="5091315"/>
            <a:ext cx="4898204" cy="369332"/>
          </a:xfrm>
          <a:prstGeom prst="rect">
            <a:avLst/>
          </a:prstGeom>
          <a:noFill/>
        </p:spPr>
        <p:txBody>
          <a:bodyPr wrap="square">
            <a:spAutoFit/>
          </a:bodyPr>
          <a:lstStyle/>
          <a:p>
            <a:r>
              <a:rPr lang="en-US">
                <a:solidFill>
                  <a:schemeClr val="bg2">
                    <a:lumMod val="75000"/>
                  </a:schemeClr>
                </a:solidFill>
              </a:rPr>
              <a:t>https://www.flickr.com/creativecommons/</a:t>
            </a:r>
          </a:p>
        </p:txBody>
      </p:sp>
    </p:spTree>
    <p:extLst>
      <p:ext uri="{BB962C8B-B14F-4D97-AF65-F5344CB8AC3E}">
        <p14:creationId xmlns:p14="http://schemas.microsoft.com/office/powerpoint/2010/main" val="2596689160"/>
      </p:ext>
    </p:extLst>
  </p:cSld>
  <p:clrMapOvr>
    <a:masterClrMapping/>
  </p:clrMapOvr>
  <p:transition advTm="1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B3B6363-D5AB-46A9-82A3-0B653EF811A9}"/>
              </a:ext>
            </a:extLst>
          </p:cNvPr>
          <p:cNvPicPr>
            <a:picLocks noChangeAspect="1"/>
          </p:cNvPicPr>
          <p:nvPr/>
        </p:nvPicPr>
        <p:blipFill>
          <a:blip r:embed="rId3"/>
          <a:stretch>
            <a:fillRect/>
          </a:stretch>
        </p:blipFill>
        <p:spPr>
          <a:xfrm>
            <a:off x="543685" y="399081"/>
            <a:ext cx="5705693" cy="6059838"/>
          </a:xfrm>
          <a:prstGeom prst="rect">
            <a:avLst/>
          </a:prstGeom>
        </p:spPr>
      </p:pic>
      <p:sp>
        <p:nvSpPr>
          <p:cNvPr id="4" name="TextBox 3">
            <a:extLst>
              <a:ext uri="{FF2B5EF4-FFF2-40B4-BE49-F238E27FC236}">
                <a16:creationId xmlns:a16="http://schemas.microsoft.com/office/drawing/2014/main" id="{8FF1B248-9B6E-4842-9A27-2C19CA98DC9B}"/>
              </a:ext>
            </a:extLst>
          </p:cNvPr>
          <p:cNvSpPr txBox="1"/>
          <p:nvPr/>
        </p:nvSpPr>
        <p:spPr>
          <a:xfrm>
            <a:off x="1661968" y="6539972"/>
            <a:ext cx="4587410" cy="230832"/>
          </a:xfrm>
          <a:prstGeom prst="rect">
            <a:avLst/>
          </a:prstGeom>
          <a:noFill/>
        </p:spPr>
        <p:txBody>
          <a:bodyPr wrap="square">
            <a:spAutoFit/>
          </a:bodyPr>
          <a:lstStyle/>
          <a:p>
            <a:r>
              <a:rPr lang="en-US" sz="900">
                <a:solidFill>
                  <a:schemeClr val="bg2">
                    <a:lumMod val="75000"/>
                  </a:schemeClr>
                </a:solidFill>
              </a:rPr>
              <a:t>https://commons.wikimedia.org/wiki/Category:Images</a:t>
            </a:r>
          </a:p>
        </p:txBody>
      </p:sp>
    </p:spTree>
    <p:extLst>
      <p:ext uri="{BB962C8B-B14F-4D97-AF65-F5344CB8AC3E}">
        <p14:creationId xmlns:p14="http://schemas.microsoft.com/office/powerpoint/2010/main" val="1006022400"/>
      </p:ext>
    </p:extLst>
  </p:cSld>
  <p:clrMapOvr>
    <a:masterClrMapping/>
  </p:clrMapOvr>
  <p:transition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2405D-F8F4-4A99-98F1-5A5DE4ACD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62" y="1140564"/>
            <a:ext cx="4410332" cy="535137"/>
          </a:xfrm>
          <a:prstGeom prst="rect">
            <a:avLst/>
          </a:prstGeom>
        </p:spPr>
      </p:pic>
      <p:pic>
        <p:nvPicPr>
          <p:cNvPr id="5" name="Picture 4" descr="A picture containing text, clock&#10;&#10;Description automatically generated">
            <a:extLst>
              <a:ext uri="{FF2B5EF4-FFF2-40B4-BE49-F238E27FC236}">
                <a16:creationId xmlns:a16="http://schemas.microsoft.com/office/drawing/2014/main" id="{870EFFCA-7AF7-40F5-98D7-BF8C7594F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62" y="271372"/>
            <a:ext cx="3201930" cy="535137"/>
          </a:xfrm>
          <a:prstGeom prst="rect">
            <a:avLst/>
          </a:prstGeom>
        </p:spPr>
      </p:pic>
      <p:sp>
        <p:nvSpPr>
          <p:cNvPr id="6" name="TextBox 5">
            <a:extLst>
              <a:ext uri="{FF2B5EF4-FFF2-40B4-BE49-F238E27FC236}">
                <a16:creationId xmlns:a16="http://schemas.microsoft.com/office/drawing/2014/main" id="{296F5F1E-DFFC-4D72-B143-98E4EE2C02C2}"/>
              </a:ext>
            </a:extLst>
          </p:cNvPr>
          <p:cNvSpPr txBox="1"/>
          <p:nvPr/>
        </p:nvSpPr>
        <p:spPr>
          <a:xfrm>
            <a:off x="208243" y="2984401"/>
            <a:ext cx="7055426" cy="1477328"/>
          </a:xfrm>
          <a:prstGeom prst="rect">
            <a:avLst/>
          </a:prstGeom>
          <a:noFill/>
        </p:spPr>
        <p:txBody>
          <a:bodyPr wrap="square">
            <a:spAutoFit/>
          </a:bodyPr>
          <a:lstStyle/>
          <a:p>
            <a:pPr marL="0" marR="0">
              <a:spcBef>
                <a:spcPts val="0"/>
              </a:spcBef>
              <a:spcAft>
                <a:spcPts val="0"/>
              </a:spcAft>
            </a:pPr>
            <a:r>
              <a:rPr lang="en-US" sz="1800">
                <a:solidFill>
                  <a:srgbClr val="363636"/>
                </a:solidFill>
                <a:effectLst/>
                <a:latin typeface="Calibri" panose="020F0502020204030204" pitchFamily="34" charset="0"/>
                <a:ea typeface="Calibri" panose="020F0502020204030204" pitchFamily="34" charset="0"/>
              </a:rPr>
              <a:t>This work was supported in part by the U.S. Department of Energy, Office of Science, Office of Workforce Development for Teachers and Scientists (WDTS) under the Science Undergraduate Laboratory Internships Program (SULI) program at Oak Ridge National Laboratory, administered by the Oak Ridge Institute for Science and Education.</a:t>
            </a:r>
            <a:endParaRPr lang="en-US" sz="1800">
              <a:effectLst/>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F2560407-2195-41F2-9D34-B738F297825B}"/>
              </a:ext>
            </a:extLst>
          </p:cNvPr>
          <p:cNvPicPr>
            <a:picLocks noChangeAspect="1"/>
          </p:cNvPicPr>
          <p:nvPr/>
        </p:nvPicPr>
        <p:blipFill>
          <a:blip r:embed="rId5"/>
          <a:stretch>
            <a:fillRect/>
          </a:stretch>
        </p:blipFill>
        <p:spPr>
          <a:xfrm>
            <a:off x="237462" y="2009756"/>
            <a:ext cx="3090421" cy="846782"/>
          </a:xfrm>
          <a:prstGeom prst="rect">
            <a:avLst/>
          </a:prstGeom>
        </p:spPr>
      </p:pic>
      <p:sp>
        <p:nvSpPr>
          <p:cNvPr id="9" name="TextBox 8">
            <a:extLst>
              <a:ext uri="{FF2B5EF4-FFF2-40B4-BE49-F238E27FC236}">
                <a16:creationId xmlns:a16="http://schemas.microsoft.com/office/drawing/2014/main" id="{0AB651A4-5780-4829-9DF1-55D31872584C}"/>
              </a:ext>
            </a:extLst>
          </p:cNvPr>
          <p:cNvSpPr txBox="1"/>
          <p:nvPr/>
        </p:nvSpPr>
        <p:spPr>
          <a:xfrm>
            <a:off x="348971" y="4589592"/>
            <a:ext cx="6992387" cy="1754326"/>
          </a:xfrm>
          <a:prstGeom prst="rect">
            <a:avLst/>
          </a:prstGeom>
          <a:noFill/>
        </p:spPr>
        <p:txBody>
          <a:bodyPr wrap="square">
            <a:spAutoFit/>
          </a:bodyPr>
          <a:lstStyle/>
          <a:p>
            <a:pPr marL="0" marR="0">
              <a:spcBef>
                <a:spcPts val="0"/>
              </a:spcBef>
              <a:spcAft>
                <a:spcPts val="0"/>
              </a:spcAft>
            </a:pPr>
            <a:r>
              <a:rPr lang="en-US" sz="1800">
                <a:solidFill>
                  <a:srgbClr val="363636"/>
                </a:solidFill>
                <a:effectLst/>
                <a:latin typeface="Calibri" panose="020F0502020204030204" pitchFamily="34" charset="0"/>
                <a:ea typeface="Calibri" panose="020F0502020204030204" pitchFamily="34" charset="0"/>
              </a:rPr>
              <a:t>I would also like to thank my mentor Dr. Ben Lawrie as well as Postdoctoral Researchers Yun-Yi Pai and Vasudevan Iyer for their guidance on this project</a:t>
            </a:r>
          </a:p>
          <a:p>
            <a:pPr marL="0" marR="0">
              <a:spcBef>
                <a:spcPts val="0"/>
              </a:spcBef>
              <a:spcAft>
                <a:spcPts val="0"/>
              </a:spcAft>
            </a:pPr>
            <a:endParaRPr lang="en-US">
              <a:solidFill>
                <a:srgbClr val="363636"/>
              </a:solidFill>
              <a:latin typeface="Calibri" panose="020F0502020204030204" pitchFamily="34" charset="0"/>
              <a:ea typeface="Calibri" panose="020F0502020204030204" pitchFamily="34" charset="0"/>
            </a:endParaRPr>
          </a:p>
          <a:p>
            <a:pPr marL="0" marR="0">
              <a:spcBef>
                <a:spcPts val="0"/>
              </a:spcBef>
              <a:spcAft>
                <a:spcPts val="0"/>
              </a:spcAft>
            </a:pPr>
            <a:r>
              <a:rPr lang="en-US" sz="1800">
                <a:solidFill>
                  <a:srgbClr val="363636"/>
                </a:solidFill>
                <a:effectLst/>
                <a:latin typeface="Calibri" panose="020F0502020204030204" pitchFamily="34" charset="0"/>
                <a:ea typeface="Calibri" panose="020F0502020204030204" pitchFamily="34" charset="0"/>
              </a:rPr>
              <a:t>Finally, thanks to fellow SULI intern Brian Lerner for his insights with Python and for working with me collaboratively. </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66026447"/>
      </p:ext>
    </p:extLst>
  </p:cSld>
  <p:clrMapOvr>
    <a:masterClrMapping/>
  </p:clrMapOvr>
  <p:transition advTm="1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6331A5-9CD7-47ED-A382-480295856B6F}"/>
              </a:ext>
            </a:extLst>
          </p:cNvPr>
          <p:cNvSpPr/>
          <p:nvPr/>
        </p:nvSpPr>
        <p:spPr>
          <a:xfrm>
            <a:off x="4572000" y="2656610"/>
            <a:ext cx="2480776" cy="22340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EAC8FF-B4A8-4D3D-8BC6-6B2E85AD9963}"/>
              </a:ext>
            </a:extLst>
          </p:cNvPr>
          <p:cNvSpPr txBox="1"/>
          <p:nvPr/>
        </p:nvSpPr>
        <p:spPr>
          <a:xfrm>
            <a:off x="1497617" y="288851"/>
            <a:ext cx="2150918" cy="646331"/>
          </a:xfrm>
          <a:prstGeom prst="rect">
            <a:avLst/>
          </a:prstGeom>
          <a:noFill/>
        </p:spPr>
        <p:txBody>
          <a:bodyPr wrap="square" rtlCol="0">
            <a:spAutoFit/>
          </a:bodyPr>
          <a:lstStyle/>
          <a:p>
            <a:r>
              <a:rPr lang="en-US" sz="3600" b="1"/>
              <a:t>A</a:t>
            </a:r>
          </a:p>
        </p:txBody>
      </p:sp>
      <p:sp>
        <p:nvSpPr>
          <p:cNvPr id="8" name="TextBox 7">
            <a:extLst>
              <a:ext uri="{FF2B5EF4-FFF2-40B4-BE49-F238E27FC236}">
                <a16:creationId xmlns:a16="http://schemas.microsoft.com/office/drawing/2014/main" id="{D3900D60-07FD-41D9-92C5-87B39BB990D4}"/>
              </a:ext>
            </a:extLst>
          </p:cNvPr>
          <p:cNvSpPr txBox="1"/>
          <p:nvPr/>
        </p:nvSpPr>
        <p:spPr>
          <a:xfrm>
            <a:off x="5640126" y="4890655"/>
            <a:ext cx="2150918" cy="646331"/>
          </a:xfrm>
          <a:prstGeom prst="rect">
            <a:avLst/>
          </a:prstGeom>
          <a:noFill/>
        </p:spPr>
        <p:txBody>
          <a:bodyPr wrap="square" rtlCol="0">
            <a:spAutoFit/>
          </a:bodyPr>
          <a:lstStyle/>
          <a:p>
            <a:r>
              <a:rPr lang="en-US" sz="3600" b="1"/>
              <a:t>B</a:t>
            </a:r>
          </a:p>
        </p:txBody>
      </p:sp>
      <p:sp>
        <p:nvSpPr>
          <p:cNvPr id="9" name="Oval 8">
            <a:extLst>
              <a:ext uri="{FF2B5EF4-FFF2-40B4-BE49-F238E27FC236}">
                <a16:creationId xmlns:a16="http://schemas.microsoft.com/office/drawing/2014/main" id="{9665783D-B86D-458C-BEDC-73A1057100A2}"/>
              </a:ext>
            </a:extLst>
          </p:cNvPr>
          <p:cNvSpPr/>
          <p:nvPr/>
        </p:nvSpPr>
        <p:spPr>
          <a:xfrm>
            <a:off x="1278082" y="1361209"/>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6D0505-1E02-4F77-9EE3-63DAB96726B9}"/>
              </a:ext>
            </a:extLst>
          </p:cNvPr>
          <p:cNvSpPr/>
          <p:nvPr/>
        </p:nvSpPr>
        <p:spPr>
          <a:xfrm>
            <a:off x="2304132" y="1681595"/>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9B7C8C4-0D1A-4546-9A20-284356DE86C4}"/>
              </a:ext>
            </a:extLst>
          </p:cNvPr>
          <p:cNvSpPr/>
          <p:nvPr/>
        </p:nvSpPr>
        <p:spPr>
          <a:xfrm>
            <a:off x="2126417" y="2105891"/>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848CB67-FFF3-4D2C-9192-E9C249371277}"/>
              </a:ext>
            </a:extLst>
          </p:cNvPr>
          <p:cNvSpPr/>
          <p:nvPr/>
        </p:nvSpPr>
        <p:spPr>
          <a:xfrm>
            <a:off x="1194956" y="1880754"/>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1FECC8A-D87A-4ECC-A437-AE6F6002790C}"/>
              </a:ext>
            </a:extLst>
          </p:cNvPr>
          <p:cNvSpPr/>
          <p:nvPr/>
        </p:nvSpPr>
        <p:spPr>
          <a:xfrm>
            <a:off x="1018310" y="2379518"/>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0774533-7D07-4878-8322-EC50C6AA5323}"/>
              </a:ext>
            </a:extLst>
          </p:cNvPr>
          <p:cNvSpPr/>
          <p:nvPr/>
        </p:nvSpPr>
        <p:spPr>
          <a:xfrm>
            <a:off x="708315" y="1707572"/>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ADDA208-6EB1-41BC-BD2B-E3657B12AB73}"/>
              </a:ext>
            </a:extLst>
          </p:cNvPr>
          <p:cNvSpPr/>
          <p:nvPr/>
        </p:nvSpPr>
        <p:spPr>
          <a:xfrm>
            <a:off x="2251364" y="3276600"/>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E09F2A-E15B-480B-B2CF-D3FEC8F34689}"/>
              </a:ext>
            </a:extLst>
          </p:cNvPr>
          <p:cNvSpPr/>
          <p:nvPr/>
        </p:nvSpPr>
        <p:spPr>
          <a:xfrm>
            <a:off x="2848841" y="4052454"/>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D29D353-1DD4-418A-8CDA-5D5610A2AFE0}"/>
              </a:ext>
            </a:extLst>
          </p:cNvPr>
          <p:cNvSpPr/>
          <p:nvPr/>
        </p:nvSpPr>
        <p:spPr>
          <a:xfrm>
            <a:off x="2241636" y="1153391"/>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4E47B4-CAD1-442E-B304-0FB3D6F548D7}"/>
              </a:ext>
            </a:extLst>
          </p:cNvPr>
          <p:cNvSpPr/>
          <p:nvPr/>
        </p:nvSpPr>
        <p:spPr>
          <a:xfrm>
            <a:off x="2126417" y="2642754"/>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A8161B4-7BA1-431A-87CF-32732551105A}"/>
              </a:ext>
            </a:extLst>
          </p:cNvPr>
          <p:cNvSpPr/>
          <p:nvPr/>
        </p:nvSpPr>
        <p:spPr>
          <a:xfrm>
            <a:off x="1444337" y="2905991"/>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634C458-B921-4887-996E-9DFC7F94BDE7}"/>
              </a:ext>
            </a:extLst>
          </p:cNvPr>
          <p:cNvSpPr/>
          <p:nvPr/>
        </p:nvSpPr>
        <p:spPr>
          <a:xfrm>
            <a:off x="2954482" y="3037609"/>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1B2DAB-E78D-4F4F-AC64-87DCB3BB6F81}"/>
              </a:ext>
            </a:extLst>
          </p:cNvPr>
          <p:cNvSpPr/>
          <p:nvPr/>
        </p:nvSpPr>
        <p:spPr>
          <a:xfrm>
            <a:off x="4173682" y="4229099"/>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2AEB19-C702-4FE3-803D-75E179E60BCE}"/>
              </a:ext>
            </a:extLst>
          </p:cNvPr>
          <p:cNvSpPr/>
          <p:nvPr/>
        </p:nvSpPr>
        <p:spPr>
          <a:xfrm>
            <a:off x="3242776" y="2112818"/>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1687FAB-4072-4116-9ACA-6EF1DFDC6D18}"/>
              </a:ext>
            </a:extLst>
          </p:cNvPr>
          <p:cNvSpPr/>
          <p:nvPr/>
        </p:nvSpPr>
        <p:spPr>
          <a:xfrm>
            <a:off x="3563268" y="3773632"/>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9EB954-6469-48DD-B8A3-4A2C858022FD}"/>
              </a:ext>
            </a:extLst>
          </p:cNvPr>
          <p:cNvSpPr/>
          <p:nvPr/>
        </p:nvSpPr>
        <p:spPr>
          <a:xfrm>
            <a:off x="3716482" y="5427518"/>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CFB1BA-51DC-449E-93CF-5B70AD2971AF}"/>
              </a:ext>
            </a:extLst>
          </p:cNvPr>
          <p:cNvSpPr/>
          <p:nvPr/>
        </p:nvSpPr>
        <p:spPr>
          <a:xfrm>
            <a:off x="5276444" y="1357745"/>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2167565-9ADE-4CFD-B465-27FCA08855C2}"/>
              </a:ext>
            </a:extLst>
          </p:cNvPr>
          <p:cNvSpPr/>
          <p:nvPr/>
        </p:nvSpPr>
        <p:spPr>
          <a:xfrm>
            <a:off x="3915641" y="2604654"/>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A284AC6-3289-4774-A186-434DBDBBEFC5}"/>
              </a:ext>
            </a:extLst>
          </p:cNvPr>
          <p:cNvSpPr/>
          <p:nvPr/>
        </p:nvSpPr>
        <p:spPr>
          <a:xfrm>
            <a:off x="4714311" y="3233304"/>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39D465A-A23F-4415-9C56-C3F1FE3E402D}"/>
              </a:ext>
            </a:extLst>
          </p:cNvPr>
          <p:cNvSpPr/>
          <p:nvPr/>
        </p:nvSpPr>
        <p:spPr>
          <a:xfrm>
            <a:off x="4958196" y="3823853"/>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4A3D923-F9C0-4491-BAA2-43CEA97BFBC9}"/>
              </a:ext>
            </a:extLst>
          </p:cNvPr>
          <p:cNvSpPr/>
          <p:nvPr/>
        </p:nvSpPr>
        <p:spPr>
          <a:xfrm>
            <a:off x="6351903" y="4405745"/>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DC659F-CEF1-4A7B-8B27-FC1F9B1FCF6E}"/>
              </a:ext>
            </a:extLst>
          </p:cNvPr>
          <p:cNvSpPr/>
          <p:nvPr/>
        </p:nvSpPr>
        <p:spPr>
          <a:xfrm>
            <a:off x="3991841" y="1513609"/>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F9D3B8D-E352-4ADE-A2E3-35558B733F35}"/>
              </a:ext>
            </a:extLst>
          </p:cNvPr>
          <p:cNvSpPr/>
          <p:nvPr/>
        </p:nvSpPr>
        <p:spPr>
          <a:xfrm>
            <a:off x="2456532" y="1833995"/>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4FFAE3-C37F-408D-BF7D-A5FCF782980D}"/>
              </a:ext>
            </a:extLst>
          </p:cNvPr>
          <p:cNvSpPr/>
          <p:nvPr/>
        </p:nvSpPr>
        <p:spPr>
          <a:xfrm>
            <a:off x="1853250" y="1527463"/>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9828F7-220A-4055-9D7F-D758DC51310D}"/>
              </a:ext>
            </a:extLst>
          </p:cNvPr>
          <p:cNvSpPr/>
          <p:nvPr/>
        </p:nvSpPr>
        <p:spPr>
          <a:xfrm>
            <a:off x="1626178" y="4714009"/>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CCA66B0-2371-4AFE-B70B-D2AFEA41254C}"/>
              </a:ext>
            </a:extLst>
          </p:cNvPr>
          <p:cNvSpPr/>
          <p:nvPr/>
        </p:nvSpPr>
        <p:spPr>
          <a:xfrm>
            <a:off x="3093840" y="1233053"/>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BB53B56-CC13-48E5-933E-1242A9105343}"/>
              </a:ext>
            </a:extLst>
          </p:cNvPr>
          <p:cNvSpPr/>
          <p:nvPr/>
        </p:nvSpPr>
        <p:spPr>
          <a:xfrm>
            <a:off x="5279908" y="3243696"/>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FE347A6-1DE6-4EDD-9C1E-49F76829C003}"/>
              </a:ext>
            </a:extLst>
          </p:cNvPr>
          <p:cNvSpPr/>
          <p:nvPr/>
        </p:nvSpPr>
        <p:spPr>
          <a:xfrm>
            <a:off x="4939449" y="2090304"/>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5E0A4B4-DF89-4E13-85AA-0F4C7403AD0C}"/>
              </a:ext>
            </a:extLst>
          </p:cNvPr>
          <p:cNvSpPr/>
          <p:nvPr/>
        </p:nvSpPr>
        <p:spPr>
          <a:xfrm>
            <a:off x="3370932" y="2748395"/>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73E77DC-576E-4CD9-AE84-7F7FEDA108AE}"/>
              </a:ext>
            </a:extLst>
          </p:cNvPr>
          <p:cNvSpPr/>
          <p:nvPr/>
        </p:nvSpPr>
        <p:spPr>
          <a:xfrm>
            <a:off x="5089303" y="2251363"/>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8DD9A8F-88E8-4389-848A-9C8AFE096719}"/>
              </a:ext>
            </a:extLst>
          </p:cNvPr>
          <p:cNvSpPr/>
          <p:nvPr/>
        </p:nvSpPr>
        <p:spPr>
          <a:xfrm>
            <a:off x="3675732" y="3053195"/>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4FFB903-7861-4A05-80E7-0F5635E859E6}"/>
              </a:ext>
            </a:extLst>
          </p:cNvPr>
          <p:cNvSpPr/>
          <p:nvPr/>
        </p:nvSpPr>
        <p:spPr>
          <a:xfrm>
            <a:off x="5804647" y="3070513"/>
            <a:ext cx="363682" cy="35329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5632C9-EC1F-4E77-A22A-CE35F888A876}"/>
              </a:ext>
            </a:extLst>
          </p:cNvPr>
          <p:cNvSpPr/>
          <p:nvPr/>
        </p:nvSpPr>
        <p:spPr>
          <a:xfrm>
            <a:off x="532588" y="893619"/>
            <a:ext cx="2480776" cy="22340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88D4E35-58A9-4260-AA1C-67178F54FB77}"/>
              </a:ext>
            </a:extLst>
          </p:cNvPr>
          <p:cNvSpPr txBox="1"/>
          <p:nvPr/>
        </p:nvSpPr>
        <p:spPr>
          <a:xfrm>
            <a:off x="3274672" y="6018754"/>
            <a:ext cx="2150918" cy="646331"/>
          </a:xfrm>
          <a:prstGeom prst="rect">
            <a:avLst/>
          </a:prstGeom>
          <a:noFill/>
        </p:spPr>
        <p:txBody>
          <a:bodyPr wrap="square" rtlCol="0">
            <a:spAutoFit/>
          </a:bodyPr>
          <a:lstStyle/>
          <a:p>
            <a:r>
              <a:rPr lang="en-US" sz="3600" b="1"/>
              <a:t>Liquids</a:t>
            </a:r>
          </a:p>
        </p:txBody>
      </p:sp>
    </p:spTree>
    <p:extLst>
      <p:ext uri="{BB962C8B-B14F-4D97-AF65-F5344CB8AC3E}">
        <p14:creationId xmlns:p14="http://schemas.microsoft.com/office/powerpoint/2010/main" val="1915072864"/>
      </p:ext>
    </p:extLst>
  </p:cSld>
  <p:clrMapOvr>
    <a:masterClrMapping/>
  </p:clrMapOvr>
  <p:transition advTm="1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19AE48FC-2556-4FCD-8058-44A245D46D7E}"/>
              </a:ext>
            </a:extLst>
          </p:cNvPr>
          <p:cNvSpPr txBox="1"/>
          <p:nvPr/>
        </p:nvSpPr>
        <p:spPr>
          <a:xfrm>
            <a:off x="-299628" y="249279"/>
            <a:ext cx="4592782" cy="492443"/>
          </a:xfrm>
          <a:prstGeom prst="rect">
            <a:avLst/>
          </a:prstGeom>
          <a:noFill/>
        </p:spPr>
        <p:txBody>
          <a:bodyPr wrap="square">
            <a:spAutoFit/>
          </a:bodyPr>
          <a:lstStyle/>
          <a:p>
            <a:pPr algn="ctr"/>
            <a:r>
              <a:rPr lang="en-US" sz="2600"/>
              <a:t>Quantum Spin Liquids</a:t>
            </a:r>
          </a:p>
        </p:txBody>
      </p:sp>
      <p:pic>
        <p:nvPicPr>
          <p:cNvPr id="48" name="Graphic 47" descr="Thermometer with solid fill">
            <a:extLst>
              <a:ext uri="{FF2B5EF4-FFF2-40B4-BE49-F238E27FC236}">
                <a16:creationId xmlns:a16="http://schemas.microsoft.com/office/drawing/2014/main" id="{CE48ED9A-F3F4-4E9A-8D6D-2E84CC019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297" y="2807873"/>
            <a:ext cx="2193130" cy="2193130"/>
          </a:xfrm>
          <a:prstGeom prst="rect">
            <a:avLst/>
          </a:prstGeom>
        </p:spPr>
      </p:pic>
      <p:sp>
        <p:nvSpPr>
          <p:cNvPr id="51" name="TextBox 50">
            <a:extLst>
              <a:ext uri="{FF2B5EF4-FFF2-40B4-BE49-F238E27FC236}">
                <a16:creationId xmlns:a16="http://schemas.microsoft.com/office/drawing/2014/main" id="{878E6893-1862-4613-8DFB-4816A6C9EC59}"/>
              </a:ext>
            </a:extLst>
          </p:cNvPr>
          <p:cNvSpPr txBox="1"/>
          <p:nvPr/>
        </p:nvSpPr>
        <p:spPr>
          <a:xfrm>
            <a:off x="115054" y="3248211"/>
            <a:ext cx="1266938" cy="492443"/>
          </a:xfrm>
          <a:prstGeom prst="rect">
            <a:avLst/>
          </a:prstGeom>
          <a:noFill/>
        </p:spPr>
        <p:txBody>
          <a:bodyPr wrap="square" rtlCol="0">
            <a:spAutoFit/>
          </a:bodyPr>
          <a:lstStyle/>
          <a:p>
            <a:r>
              <a:rPr lang="en-US" sz="2600"/>
              <a:t>&lt;14 K</a:t>
            </a:r>
          </a:p>
        </p:txBody>
      </p:sp>
      <p:sp>
        <p:nvSpPr>
          <p:cNvPr id="3" name="Isosceles Triangle 2">
            <a:extLst>
              <a:ext uri="{FF2B5EF4-FFF2-40B4-BE49-F238E27FC236}">
                <a16:creationId xmlns:a16="http://schemas.microsoft.com/office/drawing/2014/main" id="{AAFC981A-DBF3-4805-9925-6956AFA5FD49}"/>
              </a:ext>
            </a:extLst>
          </p:cNvPr>
          <p:cNvSpPr/>
          <p:nvPr/>
        </p:nvSpPr>
        <p:spPr>
          <a:xfrm>
            <a:off x="3935002" y="3228523"/>
            <a:ext cx="1273996" cy="1188774"/>
          </a:xfrm>
          <a:prstGeom prst="triangl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F134602-FDE3-4196-8760-A8EBAA31F833}"/>
              </a:ext>
            </a:extLst>
          </p:cNvPr>
          <p:cNvSpPr/>
          <p:nvPr/>
        </p:nvSpPr>
        <p:spPr>
          <a:xfrm>
            <a:off x="5211019" y="3228523"/>
            <a:ext cx="1273996" cy="1188774"/>
          </a:xfrm>
          <a:prstGeom prst="triangl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81089DE-F945-4F2F-9DFF-804AB7A5C0CE}"/>
              </a:ext>
            </a:extLst>
          </p:cNvPr>
          <p:cNvSpPr/>
          <p:nvPr/>
        </p:nvSpPr>
        <p:spPr>
          <a:xfrm>
            <a:off x="4572000" y="2039749"/>
            <a:ext cx="1273996" cy="1188774"/>
          </a:xfrm>
          <a:prstGeom prst="triangl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39C96B90-3682-4BC3-BC85-76D9F5469F1A}"/>
              </a:ext>
            </a:extLst>
          </p:cNvPr>
          <p:cNvCxnSpPr>
            <a:cxnSpLocks/>
          </p:cNvCxnSpPr>
          <p:nvPr/>
        </p:nvCxnSpPr>
        <p:spPr>
          <a:xfrm flipV="1">
            <a:off x="3990721" y="4049340"/>
            <a:ext cx="1" cy="73591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B77373-D1E1-47B6-821B-758C683176AA}"/>
              </a:ext>
            </a:extLst>
          </p:cNvPr>
          <p:cNvCxnSpPr>
            <a:cxnSpLocks/>
          </p:cNvCxnSpPr>
          <p:nvPr/>
        </p:nvCxnSpPr>
        <p:spPr>
          <a:xfrm>
            <a:off x="6485015" y="4091820"/>
            <a:ext cx="0" cy="65095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55EDE-4688-40C1-9B76-461BA67D3079}"/>
              </a:ext>
            </a:extLst>
          </p:cNvPr>
          <p:cNvCxnSpPr>
            <a:cxnSpLocks/>
          </p:cNvCxnSpPr>
          <p:nvPr/>
        </p:nvCxnSpPr>
        <p:spPr>
          <a:xfrm>
            <a:off x="4572000" y="2922734"/>
            <a:ext cx="0" cy="65095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D7CF8F-6633-447A-8CF9-86E6FAE36986}"/>
              </a:ext>
            </a:extLst>
          </p:cNvPr>
          <p:cNvCxnSpPr>
            <a:cxnSpLocks/>
          </p:cNvCxnSpPr>
          <p:nvPr/>
        </p:nvCxnSpPr>
        <p:spPr>
          <a:xfrm flipV="1">
            <a:off x="5845996" y="2867347"/>
            <a:ext cx="0" cy="62708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9A631B9-9EB8-4A13-8231-BC1BDE7C1A77}"/>
              </a:ext>
            </a:extLst>
          </p:cNvPr>
          <p:cNvSpPr txBox="1"/>
          <p:nvPr/>
        </p:nvSpPr>
        <p:spPr>
          <a:xfrm>
            <a:off x="5153280" y="4458000"/>
            <a:ext cx="369068" cy="369332"/>
          </a:xfrm>
          <a:prstGeom prst="rect">
            <a:avLst/>
          </a:prstGeom>
          <a:noFill/>
        </p:spPr>
        <p:txBody>
          <a:bodyPr wrap="square" rtlCol="0">
            <a:spAutoFit/>
          </a:bodyPr>
          <a:lstStyle/>
          <a:p>
            <a:r>
              <a:rPr lang="en-US"/>
              <a:t>?</a:t>
            </a:r>
          </a:p>
        </p:txBody>
      </p:sp>
      <p:sp>
        <p:nvSpPr>
          <p:cNvPr id="47" name="TextBox 46">
            <a:extLst>
              <a:ext uri="{FF2B5EF4-FFF2-40B4-BE49-F238E27FC236}">
                <a16:creationId xmlns:a16="http://schemas.microsoft.com/office/drawing/2014/main" id="{271D92F7-50D0-4036-A125-08B94D4C8FBD}"/>
              </a:ext>
            </a:extLst>
          </p:cNvPr>
          <p:cNvSpPr txBox="1"/>
          <p:nvPr/>
        </p:nvSpPr>
        <p:spPr>
          <a:xfrm>
            <a:off x="5080573" y="1668167"/>
            <a:ext cx="441788" cy="369332"/>
          </a:xfrm>
          <a:prstGeom prst="rect">
            <a:avLst/>
          </a:prstGeom>
          <a:noFill/>
        </p:spPr>
        <p:txBody>
          <a:bodyPr wrap="square" rtlCol="0">
            <a:spAutoFit/>
          </a:bodyPr>
          <a:lstStyle/>
          <a:p>
            <a:r>
              <a:rPr lang="en-US"/>
              <a:t>?</a:t>
            </a:r>
          </a:p>
        </p:txBody>
      </p:sp>
    </p:spTree>
    <p:extLst>
      <p:ext uri="{BB962C8B-B14F-4D97-AF65-F5344CB8AC3E}">
        <p14:creationId xmlns:p14="http://schemas.microsoft.com/office/powerpoint/2010/main" val="1801154929"/>
      </p:ext>
    </p:extLst>
  </p:cSld>
  <p:clrMapOvr>
    <a:masterClrMapping/>
  </p:clrMapOvr>
  <p:transition advTm="1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320CBAFF-315E-4D01-AA66-DA5D196CD919}"/>
              </a:ext>
            </a:extLst>
          </p:cNvPr>
          <p:cNvSpPr/>
          <p:nvPr/>
        </p:nvSpPr>
        <p:spPr>
          <a:xfrm>
            <a:off x="3401293" y="3803070"/>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6E64EE8B-7708-4F60-8642-BB928B1F1F1E}"/>
              </a:ext>
            </a:extLst>
          </p:cNvPr>
          <p:cNvSpPr/>
          <p:nvPr/>
        </p:nvSpPr>
        <p:spPr>
          <a:xfrm>
            <a:off x="2261756" y="1979466"/>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940F181D-AD99-4B5D-99B0-D4D4CB94AA21}"/>
              </a:ext>
            </a:extLst>
          </p:cNvPr>
          <p:cNvSpPr/>
          <p:nvPr/>
        </p:nvSpPr>
        <p:spPr>
          <a:xfrm>
            <a:off x="3401294" y="1371597"/>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B81F6473-20BA-4766-8BC2-729328BB1A07}"/>
              </a:ext>
            </a:extLst>
          </p:cNvPr>
          <p:cNvSpPr/>
          <p:nvPr/>
        </p:nvSpPr>
        <p:spPr>
          <a:xfrm>
            <a:off x="4540832" y="1979466"/>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23B6DB1D-C9F6-4EE3-98D6-8A50BA46A689}"/>
              </a:ext>
            </a:extLst>
          </p:cNvPr>
          <p:cNvSpPr/>
          <p:nvPr/>
        </p:nvSpPr>
        <p:spPr>
          <a:xfrm>
            <a:off x="3401298" y="2587335"/>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E9FC1C19-AA32-47C4-9D46-A00AAC98804A}"/>
              </a:ext>
            </a:extLst>
          </p:cNvPr>
          <p:cNvSpPr/>
          <p:nvPr/>
        </p:nvSpPr>
        <p:spPr>
          <a:xfrm>
            <a:off x="2261756" y="3195203"/>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8BB59903-6523-4A9C-BE7D-DE4D40DBE197}"/>
              </a:ext>
            </a:extLst>
          </p:cNvPr>
          <p:cNvSpPr/>
          <p:nvPr/>
        </p:nvSpPr>
        <p:spPr>
          <a:xfrm>
            <a:off x="4540831" y="3195202"/>
            <a:ext cx="1454727" cy="1215737"/>
          </a:xfrm>
          <a:prstGeom prst="hexagon">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AF178F7-9367-4EA6-9C8F-BE4F50AF5639}"/>
              </a:ext>
            </a:extLst>
          </p:cNvPr>
          <p:cNvCxnSpPr/>
          <p:nvPr/>
        </p:nvCxnSpPr>
        <p:spPr>
          <a:xfrm flipH="1" flipV="1">
            <a:off x="2504210" y="1704107"/>
            <a:ext cx="218209" cy="883227"/>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F56D63-C740-4A19-8F11-E09CB8D73C21}"/>
              </a:ext>
            </a:extLst>
          </p:cNvPr>
          <p:cNvCxnSpPr>
            <a:cxnSpLocks/>
          </p:cNvCxnSpPr>
          <p:nvPr/>
        </p:nvCxnSpPr>
        <p:spPr>
          <a:xfrm flipV="1">
            <a:off x="3649810" y="1048182"/>
            <a:ext cx="133346" cy="745548"/>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0339E7-E94B-40B5-BD7B-CDAAC40A6804}"/>
              </a:ext>
            </a:extLst>
          </p:cNvPr>
          <p:cNvCxnSpPr>
            <a:cxnSpLocks/>
          </p:cNvCxnSpPr>
          <p:nvPr/>
        </p:nvCxnSpPr>
        <p:spPr>
          <a:xfrm flipH="1" flipV="1">
            <a:off x="2261755" y="3023755"/>
            <a:ext cx="618265" cy="33770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C67D3C-140C-4264-AFA2-5826F9B01C89}"/>
              </a:ext>
            </a:extLst>
          </p:cNvPr>
          <p:cNvCxnSpPr>
            <a:cxnSpLocks/>
          </p:cNvCxnSpPr>
          <p:nvPr/>
        </p:nvCxnSpPr>
        <p:spPr>
          <a:xfrm>
            <a:off x="3385726" y="2914648"/>
            <a:ext cx="45018" cy="76503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B9E487-C473-4778-B19C-3266C78B51EC}"/>
              </a:ext>
            </a:extLst>
          </p:cNvPr>
          <p:cNvCxnSpPr>
            <a:cxnSpLocks/>
          </p:cNvCxnSpPr>
          <p:nvPr/>
        </p:nvCxnSpPr>
        <p:spPr>
          <a:xfrm flipH="1" flipV="1">
            <a:off x="3437664" y="2250283"/>
            <a:ext cx="498786" cy="50330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DFE28CF-F207-431D-8D09-5D6FC1E05002}"/>
              </a:ext>
            </a:extLst>
          </p:cNvPr>
          <p:cNvCxnSpPr>
            <a:cxnSpLocks/>
          </p:cNvCxnSpPr>
          <p:nvPr/>
        </p:nvCxnSpPr>
        <p:spPr>
          <a:xfrm flipH="1">
            <a:off x="1948231" y="2533105"/>
            <a:ext cx="516127" cy="159981"/>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15AF70-1C7C-4B4A-B792-928155C82939}"/>
              </a:ext>
            </a:extLst>
          </p:cNvPr>
          <p:cNvCxnSpPr>
            <a:cxnSpLocks/>
          </p:cNvCxnSpPr>
          <p:nvPr/>
        </p:nvCxnSpPr>
        <p:spPr>
          <a:xfrm flipV="1">
            <a:off x="4540831" y="1943530"/>
            <a:ext cx="510906" cy="71869"/>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CE29B9-4CB7-4064-98C9-184D4CFB240A}"/>
              </a:ext>
            </a:extLst>
          </p:cNvPr>
          <p:cNvCxnSpPr>
            <a:cxnSpLocks/>
          </p:cNvCxnSpPr>
          <p:nvPr/>
        </p:nvCxnSpPr>
        <p:spPr>
          <a:xfrm flipV="1">
            <a:off x="4244253" y="1171572"/>
            <a:ext cx="435555" cy="59401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BC7853D-BFE6-4E44-B2D9-E1E945FF2F22}"/>
              </a:ext>
            </a:extLst>
          </p:cNvPr>
          <p:cNvCxnSpPr>
            <a:cxnSpLocks/>
          </p:cNvCxnSpPr>
          <p:nvPr/>
        </p:nvCxnSpPr>
        <p:spPr>
          <a:xfrm flipH="1">
            <a:off x="2557060" y="3995955"/>
            <a:ext cx="32914" cy="621723"/>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FDE429-6819-4FB2-8742-C9BA874083D0}"/>
              </a:ext>
            </a:extLst>
          </p:cNvPr>
          <p:cNvCxnSpPr>
            <a:cxnSpLocks/>
          </p:cNvCxnSpPr>
          <p:nvPr/>
        </p:nvCxnSpPr>
        <p:spPr>
          <a:xfrm flipH="1">
            <a:off x="3348912" y="4126493"/>
            <a:ext cx="163663" cy="602672"/>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4E6985-7F91-447A-960F-22117FDC628F}"/>
              </a:ext>
            </a:extLst>
          </p:cNvPr>
          <p:cNvCxnSpPr>
            <a:cxnSpLocks/>
          </p:cNvCxnSpPr>
          <p:nvPr/>
        </p:nvCxnSpPr>
        <p:spPr>
          <a:xfrm>
            <a:off x="4463729" y="3485289"/>
            <a:ext cx="161124" cy="64120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E7E9CB-2193-4F7F-85B0-9C3BB4CA8B28}"/>
              </a:ext>
            </a:extLst>
          </p:cNvPr>
          <p:cNvCxnSpPr>
            <a:cxnSpLocks/>
          </p:cNvCxnSpPr>
          <p:nvPr/>
        </p:nvCxnSpPr>
        <p:spPr>
          <a:xfrm>
            <a:off x="4524840" y="2355264"/>
            <a:ext cx="59747" cy="74555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870B8C-F264-4E7F-BEBD-5D1F7E509B84}"/>
              </a:ext>
            </a:extLst>
          </p:cNvPr>
          <p:cNvCxnSpPr>
            <a:cxnSpLocks/>
          </p:cNvCxnSpPr>
          <p:nvPr/>
        </p:nvCxnSpPr>
        <p:spPr>
          <a:xfrm>
            <a:off x="5664024" y="1762230"/>
            <a:ext cx="32689" cy="55743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CBAE7EC-DA9A-466D-900C-3CD50A5214CE}"/>
              </a:ext>
            </a:extLst>
          </p:cNvPr>
          <p:cNvCxnSpPr>
            <a:cxnSpLocks/>
          </p:cNvCxnSpPr>
          <p:nvPr/>
        </p:nvCxnSpPr>
        <p:spPr>
          <a:xfrm>
            <a:off x="5418033" y="3100818"/>
            <a:ext cx="774659" cy="32818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9EED73-F4DE-4940-BF27-951B41179BBB}"/>
              </a:ext>
            </a:extLst>
          </p:cNvPr>
          <p:cNvCxnSpPr>
            <a:cxnSpLocks/>
          </p:cNvCxnSpPr>
          <p:nvPr/>
        </p:nvCxnSpPr>
        <p:spPr>
          <a:xfrm>
            <a:off x="4323894" y="4852554"/>
            <a:ext cx="472390" cy="28964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59E5DEC-9A40-4F23-BE83-8BE8ABC32F74}"/>
              </a:ext>
            </a:extLst>
          </p:cNvPr>
          <p:cNvCxnSpPr>
            <a:cxnSpLocks/>
          </p:cNvCxnSpPr>
          <p:nvPr/>
        </p:nvCxnSpPr>
        <p:spPr>
          <a:xfrm flipH="1" flipV="1">
            <a:off x="3637640" y="4684973"/>
            <a:ext cx="95183" cy="577081"/>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865E01-07DE-4190-B0FC-6400AC47C3F1}"/>
              </a:ext>
            </a:extLst>
          </p:cNvPr>
          <p:cNvCxnSpPr>
            <a:cxnSpLocks/>
          </p:cNvCxnSpPr>
          <p:nvPr/>
        </p:nvCxnSpPr>
        <p:spPr>
          <a:xfrm flipV="1">
            <a:off x="3393753" y="1642415"/>
            <a:ext cx="28963" cy="64098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2910B0-8DF5-48E8-AAA2-74D0269D10BC}"/>
              </a:ext>
            </a:extLst>
          </p:cNvPr>
          <p:cNvCxnSpPr>
            <a:cxnSpLocks/>
          </p:cNvCxnSpPr>
          <p:nvPr/>
        </p:nvCxnSpPr>
        <p:spPr>
          <a:xfrm flipH="1" flipV="1">
            <a:off x="3666352" y="3441443"/>
            <a:ext cx="95183" cy="577081"/>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B3ABD59-C8FD-4341-ADC0-EA16B99A539F}"/>
              </a:ext>
            </a:extLst>
          </p:cNvPr>
          <p:cNvCxnSpPr>
            <a:cxnSpLocks/>
          </p:cNvCxnSpPr>
          <p:nvPr/>
        </p:nvCxnSpPr>
        <p:spPr>
          <a:xfrm flipH="1" flipV="1">
            <a:off x="5490758" y="4210162"/>
            <a:ext cx="520307" cy="40751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1A810A5-62BF-496C-B832-FCB3FE5DDAA9}"/>
              </a:ext>
            </a:extLst>
          </p:cNvPr>
          <p:cNvCxnSpPr>
            <a:cxnSpLocks/>
          </p:cNvCxnSpPr>
          <p:nvPr/>
        </p:nvCxnSpPr>
        <p:spPr>
          <a:xfrm>
            <a:off x="5950523" y="3523388"/>
            <a:ext cx="121085" cy="72611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1915E9-5602-47FB-817F-E0AC92025A53}"/>
              </a:ext>
            </a:extLst>
          </p:cNvPr>
          <p:cNvCxnSpPr>
            <a:cxnSpLocks/>
          </p:cNvCxnSpPr>
          <p:nvPr/>
        </p:nvCxnSpPr>
        <p:spPr>
          <a:xfrm flipH="1" flipV="1">
            <a:off x="4612292" y="4240516"/>
            <a:ext cx="520307" cy="40751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83EAB3-D31C-4F6F-9713-9C4E79B048BE}"/>
              </a:ext>
            </a:extLst>
          </p:cNvPr>
          <p:cNvCxnSpPr>
            <a:cxnSpLocks/>
          </p:cNvCxnSpPr>
          <p:nvPr/>
        </p:nvCxnSpPr>
        <p:spPr>
          <a:xfrm flipV="1">
            <a:off x="5664024" y="2414044"/>
            <a:ext cx="684822" cy="286833"/>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19DCD94-3F35-4D60-B212-012346BD475D}"/>
              </a:ext>
            </a:extLst>
          </p:cNvPr>
          <p:cNvCxnSpPr>
            <a:cxnSpLocks/>
          </p:cNvCxnSpPr>
          <p:nvPr/>
        </p:nvCxnSpPr>
        <p:spPr>
          <a:xfrm flipH="1">
            <a:off x="1951753" y="3652189"/>
            <a:ext cx="770666" cy="289213"/>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872B829-E593-4BB3-B1FC-C47B7D93D238}"/>
              </a:ext>
            </a:extLst>
          </p:cNvPr>
          <p:cNvCxnSpPr>
            <a:cxnSpLocks/>
          </p:cNvCxnSpPr>
          <p:nvPr/>
        </p:nvCxnSpPr>
        <p:spPr>
          <a:xfrm flipV="1">
            <a:off x="4570286" y="2994932"/>
            <a:ext cx="602691" cy="366527"/>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7C7CE9-619F-494B-BF15-E433C4568B94}"/>
              </a:ext>
            </a:extLst>
          </p:cNvPr>
          <p:cNvSpPr txBox="1"/>
          <p:nvPr/>
        </p:nvSpPr>
        <p:spPr>
          <a:xfrm>
            <a:off x="2638465" y="5476799"/>
            <a:ext cx="4336387" cy="1200329"/>
          </a:xfrm>
          <a:prstGeom prst="rect">
            <a:avLst/>
          </a:prstGeom>
          <a:noFill/>
        </p:spPr>
        <p:txBody>
          <a:bodyPr wrap="square" rtlCol="0">
            <a:spAutoFit/>
          </a:bodyPr>
          <a:lstStyle/>
          <a:p>
            <a:pPr algn="ctr"/>
            <a:r>
              <a:rPr lang="en-US" sz="3600"/>
              <a:t>RuCl</a:t>
            </a:r>
            <a:r>
              <a:rPr lang="en-US" sz="3600" baseline="-25000"/>
              <a:t>3 </a:t>
            </a:r>
            <a:r>
              <a:rPr lang="en-US" sz="3600"/>
              <a:t>Honeycomb Lattice</a:t>
            </a:r>
          </a:p>
        </p:txBody>
      </p:sp>
    </p:spTree>
    <p:extLst>
      <p:ext uri="{BB962C8B-B14F-4D97-AF65-F5344CB8AC3E}">
        <p14:creationId xmlns:p14="http://schemas.microsoft.com/office/powerpoint/2010/main" val="175134233"/>
      </p:ext>
    </p:extLst>
  </p:cSld>
  <p:clrMapOvr>
    <a:masterClrMapping/>
  </p:clrMapOvr>
  <p:transition advTm="1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39DFC-4A82-47A2-998A-1B09FBEB51E9}"/>
              </a:ext>
            </a:extLst>
          </p:cNvPr>
          <p:cNvPicPr>
            <a:picLocks noChangeAspect="1"/>
          </p:cNvPicPr>
          <p:nvPr/>
        </p:nvPicPr>
        <p:blipFill>
          <a:blip r:embed="rId3"/>
          <a:stretch>
            <a:fillRect/>
          </a:stretch>
        </p:blipFill>
        <p:spPr>
          <a:xfrm>
            <a:off x="821666" y="696191"/>
            <a:ext cx="5880470" cy="5231672"/>
          </a:xfrm>
          <a:prstGeom prst="rect">
            <a:avLst/>
          </a:prstGeom>
        </p:spPr>
      </p:pic>
    </p:spTree>
    <p:extLst>
      <p:ext uri="{BB962C8B-B14F-4D97-AF65-F5344CB8AC3E}">
        <p14:creationId xmlns:p14="http://schemas.microsoft.com/office/powerpoint/2010/main" val="2625130369"/>
      </p:ext>
    </p:extLst>
  </p:cSld>
  <p:clrMapOvr>
    <a:masterClrMapping/>
  </p:clrMapOvr>
  <p:transition advTm="1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Magnet with solid fill">
            <a:extLst>
              <a:ext uri="{FF2B5EF4-FFF2-40B4-BE49-F238E27FC236}">
                <a16:creationId xmlns:a16="http://schemas.microsoft.com/office/drawing/2014/main" id="{CF4B5554-A7ED-488C-8B83-761F5B1F4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93787">
            <a:off x="646459" y="2387246"/>
            <a:ext cx="1826739" cy="1826739"/>
          </a:xfrm>
          <a:prstGeom prst="rect">
            <a:avLst/>
          </a:prstGeom>
        </p:spPr>
      </p:pic>
      <p:pic>
        <p:nvPicPr>
          <p:cNvPr id="8" name="Graphic 7" descr="Thermometer with solid fill">
            <a:extLst>
              <a:ext uri="{FF2B5EF4-FFF2-40B4-BE49-F238E27FC236}">
                <a16:creationId xmlns:a16="http://schemas.microsoft.com/office/drawing/2014/main" id="{B9CD7A90-79F2-4A02-9F77-0C3C0E39EC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7687" y="4576390"/>
            <a:ext cx="1901536" cy="1901536"/>
          </a:xfrm>
          <a:prstGeom prst="rect">
            <a:avLst/>
          </a:prstGeom>
        </p:spPr>
      </p:pic>
      <p:sp>
        <p:nvSpPr>
          <p:cNvPr id="9" name="Freeform: Shape 8">
            <a:extLst>
              <a:ext uri="{FF2B5EF4-FFF2-40B4-BE49-F238E27FC236}">
                <a16:creationId xmlns:a16="http://schemas.microsoft.com/office/drawing/2014/main" id="{9E75758F-A33E-4778-A8FE-D6B11E612136}"/>
              </a:ext>
            </a:extLst>
          </p:cNvPr>
          <p:cNvSpPr/>
          <p:nvPr/>
        </p:nvSpPr>
        <p:spPr>
          <a:xfrm>
            <a:off x="873303" y="640995"/>
            <a:ext cx="5974773" cy="1434137"/>
          </a:xfrm>
          <a:custGeom>
            <a:avLst/>
            <a:gdLst>
              <a:gd name="connsiteX0" fmla="*/ 0 w 5974773"/>
              <a:gd name="connsiteY0" fmla="*/ 176779 h 1434137"/>
              <a:gd name="connsiteX1" fmla="*/ 415636 w 5974773"/>
              <a:gd name="connsiteY1" fmla="*/ 1402906 h 1434137"/>
              <a:gd name="connsiteX2" fmla="*/ 1288473 w 5974773"/>
              <a:gd name="connsiteY2" fmla="*/ 41697 h 1434137"/>
              <a:gd name="connsiteX3" fmla="*/ 1631373 w 5974773"/>
              <a:gd name="connsiteY3" fmla="*/ 1350951 h 1434137"/>
              <a:gd name="connsiteX4" fmla="*/ 2722418 w 5974773"/>
              <a:gd name="connsiteY4" fmla="*/ 62479 h 1434137"/>
              <a:gd name="connsiteX5" fmla="*/ 3190009 w 5974773"/>
              <a:gd name="connsiteY5" fmla="*/ 1434079 h 1434137"/>
              <a:gd name="connsiteX6" fmla="*/ 4094018 w 5974773"/>
              <a:gd name="connsiteY6" fmla="*/ 133 h 1434137"/>
              <a:gd name="connsiteX7" fmla="*/ 4675909 w 5974773"/>
              <a:gd name="connsiteY7" fmla="*/ 1340560 h 1434137"/>
              <a:gd name="connsiteX8" fmla="*/ 5590309 w 5974773"/>
              <a:gd name="connsiteY8" fmla="*/ 31306 h 1434137"/>
              <a:gd name="connsiteX9" fmla="*/ 5974773 w 5974773"/>
              <a:gd name="connsiteY9" fmla="*/ 1060006 h 1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4773" h="1434137">
                <a:moveTo>
                  <a:pt x="0" y="176779"/>
                </a:moveTo>
                <a:cubicBezTo>
                  <a:pt x="100445" y="801099"/>
                  <a:pt x="200891" y="1425420"/>
                  <a:pt x="415636" y="1402906"/>
                </a:cubicBezTo>
                <a:cubicBezTo>
                  <a:pt x="630382" y="1380392"/>
                  <a:pt x="1085850" y="50356"/>
                  <a:pt x="1288473" y="41697"/>
                </a:cubicBezTo>
                <a:cubicBezTo>
                  <a:pt x="1491096" y="33038"/>
                  <a:pt x="1392382" y="1347487"/>
                  <a:pt x="1631373" y="1350951"/>
                </a:cubicBezTo>
                <a:cubicBezTo>
                  <a:pt x="1870364" y="1354415"/>
                  <a:pt x="2462645" y="48624"/>
                  <a:pt x="2722418" y="62479"/>
                </a:cubicBezTo>
                <a:cubicBezTo>
                  <a:pt x="2982191" y="76334"/>
                  <a:pt x="2961409" y="1444470"/>
                  <a:pt x="3190009" y="1434079"/>
                </a:cubicBezTo>
                <a:cubicBezTo>
                  <a:pt x="3418609" y="1423688"/>
                  <a:pt x="3846368" y="15719"/>
                  <a:pt x="4094018" y="133"/>
                </a:cubicBezTo>
                <a:cubicBezTo>
                  <a:pt x="4341668" y="-15453"/>
                  <a:pt x="4426527" y="1335365"/>
                  <a:pt x="4675909" y="1340560"/>
                </a:cubicBezTo>
                <a:cubicBezTo>
                  <a:pt x="4925291" y="1345755"/>
                  <a:pt x="5373832" y="78065"/>
                  <a:pt x="5590309" y="31306"/>
                </a:cubicBezTo>
                <a:cubicBezTo>
                  <a:pt x="5806786" y="-15453"/>
                  <a:pt x="5890779" y="522276"/>
                  <a:pt x="5974773" y="1060006"/>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A701A859-77D7-4BFC-A1BA-C5DBCDFAC721}"/>
              </a:ext>
            </a:extLst>
          </p:cNvPr>
          <p:cNvSpPr/>
          <p:nvPr/>
        </p:nvSpPr>
        <p:spPr>
          <a:xfrm>
            <a:off x="4012370" y="2910155"/>
            <a:ext cx="2568632" cy="1037690"/>
          </a:xfrm>
          <a:custGeom>
            <a:avLst/>
            <a:gdLst>
              <a:gd name="connsiteX0" fmla="*/ 0 w 2568632"/>
              <a:gd name="connsiteY0" fmla="*/ 513708 h 1037690"/>
              <a:gd name="connsiteX1" fmla="*/ 20548 w 2568632"/>
              <a:gd name="connsiteY1" fmla="*/ 410966 h 1037690"/>
              <a:gd name="connsiteX2" fmla="*/ 41096 w 2568632"/>
              <a:gd name="connsiteY2" fmla="*/ 349321 h 1037690"/>
              <a:gd name="connsiteX3" fmla="*/ 61645 w 2568632"/>
              <a:gd name="connsiteY3" fmla="*/ 308225 h 1037690"/>
              <a:gd name="connsiteX4" fmla="*/ 82193 w 2568632"/>
              <a:gd name="connsiteY4" fmla="*/ 246580 h 1037690"/>
              <a:gd name="connsiteX5" fmla="*/ 123290 w 2568632"/>
              <a:gd name="connsiteY5" fmla="*/ 184935 h 1037690"/>
              <a:gd name="connsiteX6" fmla="*/ 154112 w 2568632"/>
              <a:gd name="connsiteY6" fmla="*/ 123290 h 1037690"/>
              <a:gd name="connsiteX7" fmla="*/ 184935 w 2568632"/>
              <a:gd name="connsiteY7" fmla="*/ 102741 h 1037690"/>
              <a:gd name="connsiteX8" fmla="*/ 215757 w 2568632"/>
              <a:gd name="connsiteY8" fmla="*/ 71919 h 1037690"/>
              <a:gd name="connsiteX9" fmla="*/ 246579 w 2568632"/>
              <a:gd name="connsiteY9" fmla="*/ 51371 h 1037690"/>
              <a:gd name="connsiteX10" fmla="*/ 267128 w 2568632"/>
              <a:gd name="connsiteY10" fmla="*/ 30822 h 1037690"/>
              <a:gd name="connsiteX11" fmla="*/ 308224 w 2568632"/>
              <a:gd name="connsiteY11" fmla="*/ 20548 h 1037690"/>
              <a:gd name="connsiteX12" fmla="*/ 359595 w 2568632"/>
              <a:gd name="connsiteY12" fmla="*/ 30822 h 1037690"/>
              <a:gd name="connsiteX13" fmla="*/ 390418 w 2568632"/>
              <a:gd name="connsiteY13" fmla="*/ 51371 h 1037690"/>
              <a:gd name="connsiteX14" fmla="*/ 421240 w 2568632"/>
              <a:gd name="connsiteY14" fmla="*/ 61645 h 1037690"/>
              <a:gd name="connsiteX15" fmla="*/ 482885 w 2568632"/>
              <a:gd name="connsiteY15" fmla="*/ 184935 h 1037690"/>
              <a:gd name="connsiteX16" fmla="*/ 493159 w 2568632"/>
              <a:gd name="connsiteY16" fmla="*/ 246580 h 1037690"/>
              <a:gd name="connsiteX17" fmla="*/ 523982 w 2568632"/>
              <a:gd name="connsiteY17" fmla="*/ 523982 h 1037690"/>
              <a:gd name="connsiteX18" fmla="*/ 544530 w 2568632"/>
              <a:gd name="connsiteY18" fmla="*/ 708917 h 1037690"/>
              <a:gd name="connsiteX19" fmla="*/ 554804 w 2568632"/>
              <a:gd name="connsiteY19" fmla="*/ 750013 h 1037690"/>
              <a:gd name="connsiteX20" fmla="*/ 565078 w 2568632"/>
              <a:gd name="connsiteY20" fmla="*/ 811658 h 1037690"/>
              <a:gd name="connsiteX21" fmla="*/ 606175 w 2568632"/>
              <a:gd name="connsiteY21" fmla="*/ 893852 h 1037690"/>
              <a:gd name="connsiteX22" fmla="*/ 626723 w 2568632"/>
              <a:gd name="connsiteY22" fmla="*/ 924674 h 1037690"/>
              <a:gd name="connsiteX23" fmla="*/ 760287 w 2568632"/>
              <a:gd name="connsiteY23" fmla="*/ 955496 h 1037690"/>
              <a:gd name="connsiteX24" fmla="*/ 780836 w 2568632"/>
              <a:gd name="connsiteY24" fmla="*/ 976045 h 1037690"/>
              <a:gd name="connsiteX25" fmla="*/ 904126 w 2568632"/>
              <a:gd name="connsiteY25" fmla="*/ 976045 h 1037690"/>
              <a:gd name="connsiteX26" fmla="*/ 976045 w 2568632"/>
              <a:gd name="connsiteY26" fmla="*/ 893852 h 1037690"/>
              <a:gd name="connsiteX27" fmla="*/ 1006867 w 2568632"/>
              <a:gd name="connsiteY27" fmla="*/ 780836 h 1037690"/>
              <a:gd name="connsiteX28" fmla="*/ 1027415 w 2568632"/>
              <a:gd name="connsiteY28" fmla="*/ 719191 h 1037690"/>
              <a:gd name="connsiteX29" fmla="*/ 1047964 w 2568632"/>
              <a:gd name="connsiteY29" fmla="*/ 647272 h 1037690"/>
              <a:gd name="connsiteX30" fmla="*/ 1068512 w 2568632"/>
              <a:gd name="connsiteY30" fmla="*/ 523982 h 1037690"/>
              <a:gd name="connsiteX31" fmla="*/ 1089060 w 2568632"/>
              <a:gd name="connsiteY31" fmla="*/ 452063 h 1037690"/>
              <a:gd name="connsiteX32" fmla="*/ 1119883 w 2568632"/>
              <a:gd name="connsiteY32" fmla="*/ 339047 h 1037690"/>
              <a:gd name="connsiteX33" fmla="*/ 1150705 w 2568632"/>
              <a:gd name="connsiteY33" fmla="*/ 215757 h 1037690"/>
              <a:gd name="connsiteX34" fmla="*/ 1160979 w 2568632"/>
              <a:gd name="connsiteY34" fmla="*/ 174661 h 1037690"/>
              <a:gd name="connsiteX35" fmla="*/ 1181528 w 2568632"/>
              <a:gd name="connsiteY35" fmla="*/ 143838 h 1037690"/>
              <a:gd name="connsiteX36" fmla="*/ 1191802 w 2568632"/>
              <a:gd name="connsiteY36" fmla="*/ 92467 h 1037690"/>
              <a:gd name="connsiteX37" fmla="*/ 1243173 w 2568632"/>
              <a:gd name="connsiteY37" fmla="*/ 20548 h 1037690"/>
              <a:gd name="connsiteX38" fmla="*/ 1273995 w 2568632"/>
              <a:gd name="connsiteY38" fmla="*/ 0 h 1037690"/>
              <a:gd name="connsiteX39" fmla="*/ 1376737 w 2568632"/>
              <a:gd name="connsiteY39" fmla="*/ 41096 h 1037690"/>
              <a:gd name="connsiteX40" fmla="*/ 1397285 w 2568632"/>
              <a:gd name="connsiteY40" fmla="*/ 71919 h 1037690"/>
              <a:gd name="connsiteX41" fmla="*/ 1448656 w 2568632"/>
              <a:gd name="connsiteY41" fmla="*/ 113016 h 1037690"/>
              <a:gd name="connsiteX42" fmla="*/ 1571946 w 2568632"/>
              <a:gd name="connsiteY42" fmla="*/ 246580 h 1037690"/>
              <a:gd name="connsiteX43" fmla="*/ 1602768 w 2568632"/>
              <a:gd name="connsiteY43" fmla="*/ 267128 h 1037690"/>
              <a:gd name="connsiteX44" fmla="*/ 1633591 w 2568632"/>
              <a:gd name="connsiteY44" fmla="*/ 380144 h 1037690"/>
              <a:gd name="connsiteX45" fmla="*/ 1623317 w 2568632"/>
              <a:gd name="connsiteY45" fmla="*/ 565079 h 1037690"/>
              <a:gd name="connsiteX46" fmla="*/ 1613042 w 2568632"/>
              <a:gd name="connsiteY46" fmla="*/ 626723 h 1037690"/>
              <a:gd name="connsiteX47" fmla="*/ 1623317 w 2568632"/>
              <a:gd name="connsiteY47" fmla="*/ 1006867 h 1037690"/>
              <a:gd name="connsiteX48" fmla="*/ 1674687 w 2568632"/>
              <a:gd name="connsiteY48" fmla="*/ 1037690 h 1037690"/>
              <a:gd name="connsiteX49" fmla="*/ 1797977 w 2568632"/>
              <a:gd name="connsiteY49" fmla="*/ 1027416 h 1037690"/>
              <a:gd name="connsiteX50" fmla="*/ 1869896 w 2568632"/>
              <a:gd name="connsiteY50" fmla="*/ 1006867 h 1037690"/>
              <a:gd name="connsiteX51" fmla="*/ 1890445 w 2568632"/>
              <a:gd name="connsiteY51" fmla="*/ 986319 h 1037690"/>
              <a:gd name="connsiteX52" fmla="*/ 1952090 w 2568632"/>
              <a:gd name="connsiteY52" fmla="*/ 965771 h 1037690"/>
              <a:gd name="connsiteX53" fmla="*/ 1993186 w 2568632"/>
              <a:gd name="connsiteY53" fmla="*/ 914400 h 1037690"/>
              <a:gd name="connsiteX54" fmla="*/ 2013735 w 2568632"/>
              <a:gd name="connsiteY54" fmla="*/ 893852 h 1037690"/>
              <a:gd name="connsiteX55" fmla="*/ 2024009 w 2568632"/>
              <a:gd name="connsiteY55" fmla="*/ 852755 h 1037690"/>
              <a:gd name="connsiteX56" fmla="*/ 2044557 w 2568632"/>
              <a:gd name="connsiteY56" fmla="*/ 821932 h 1037690"/>
              <a:gd name="connsiteX57" fmla="*/ 2085654 w 2568632"/>
              <a:gd name="connsiteY57" fmla="*/ 750013 h 1037690"/>
              <a:gd name="connsiteX58" fmla="*/ 2116476 w 2568632"/>
              <a:gd name="connsiteY58" fmla="*/ 678094 h 1037690"/>
              <a:gd name="connsiteX59" fmla="*/ 2126750 w 2568632"/>
              <a:gd name="connsiteY59" fmla="*/ 647272 h 1037690"/>
              <a:gd name="connsiteX60" fmla="*/ 2147299 w 2568632"/>
              <a:gd name="connsiteY60" fmla="*/ 575353 h 1037690"/>
              <a:gd name="connsiteX61" fmla="*/ 2167847 w 2568632"/>
              <a:gd name="connsiteY61" fmla="*/ 544530 h 1037690"/>
              <a:gd name="connsiteX62" fmla="*/ 2188395 w 2568632"/>
              <a:gd name="connsiteY62" fmla="*/ 328773 h 1037690"/>
              <a:gd name="connsiteX63" fmla="*/ 2198669 w 2568632"/>
              <a:gd name="connsiteY63" fmla="*/ 236305 h 1037690"/>
              <a:gd name="connsiteX64" fmla="*/ 2219218 w 2568632"/>
              <a:gd name="connsiteY64" fmla="*/ 205483 h 1037690"/>
              <a:gd name="connsiteX65" fmla="*/ 2280863 w 2568632"/>
              <a:gd name="connsiteY65" fmla="*/ 92467 h 1037690"/>
              <a:gd name="connsiteX66" fmla="*/ 2332233 w 2568632"/>
              <a:gd name="connsiteY66" fmla="*/ 41096 h 1037690"/>
              <a:gd name="connsiteX67" fmla="*/ 2373330 w 2568632"/>
              <a:gd name="connsiteY67" fmla="*/ 123290 h 1037690"/>
              <a:gd name="connsiteX68" fmla="*/ 2383604 w 2568632"/>
              <a:gd name="connsiteY68" fmla="*/ 164386 h 1037690"/>
              <a:gd name="connsiteX69" fmla="*/ 2404153 w 2568632"/>
              <a:gd name="connsiteY69" fmla="*/ 184935 h 1037690"/>
              <a:gd name="connsiteX70" fmla="*/ 2424701 w 2568632"/>
              <a:gd name="connsiteY70" fmla="*/ 246580 h 1037690"/>
              <a:gd name="connsiteX71" fmla="*/ 2445249 w 2568632"/>
              <a:gd name="connsiteY71" fmla="*/ 287676 h 1037690"/>
              <a:gd name="connsiteX72" fmla="*/ 2465797 w 2568632"/>
              <a:gd name="connsiteY72" fmla="*/ 318499 h 1037690"/>
              <a:gd name="connsiteX73" fmla="*/ 2486346 w 2568632"/>
              <a:gd name="connsiteY73" fmla="*/ 380144 h 1037690"/>
              <a:gd name="connsiteX74" fmla="*/ 2496620 w 2568632"/>
              <a:gd name="connsiteY74" fmla="*/ 410966 h 1037690"/>
              <a:gd name="connsiteX75" fmla="*/ 2506894 w 2568632"/>
              <a:gd name="connsiteY75" fmla="*/ 452063 h 1037690"/>
              <a:gd name="connsiteX76" fmla="*/ 2527442 w 2568632"/>
              <a:gd name="connsiteY76" fmla="*/ 513708 h 1037690"/>
              <a:gd name="connsiteX77" fmla="*/ 2537717 w 2568632"/>
              <a:gd name="connsiteY77" fmla="*/ 544530 h 1037690"/>
              <a:gd name="connsiteX78" fmla="*/ 2547991 w 2568632"/>
              <a:gd name="connsiteY78" fmla="*/ 595901 h 1037690"/>
              <a:gd name="connsiteX79" fmla="*/ 2568539 w 2568632"/>
              <a:gd name="connsiteY79" fmla="*/ 924674 h 103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68632" h="1037690">
                <a:moveTo>
                  <a:pt x="0" y="513708"/>
                </a:moveTo>
                <a:cubicBezTo>
                  <a:pt x="6943" y="472052"/>
                  <a:pt x="9053" y="449282"/>
                  <a:pt x="20548" y="410966"/>
                </a:cubicBezTo>
                <a:cubicBezTo>
                  <a:pt x="26772" y="390220"/>
                  <a:pt x="31409" y="368694"/>
                  <a:pt x="41096" y="349321"/>
                </a:cubicBezTo>
                <a:cubicBezTo>
                  <a:pt x="47946" y="335622"/>
                  <a:pt x="55957" y="322445"/>
                  <a:pt x="61645" y="308225"/>
                </a:cubicBezTo>
                <a:cubicBezTo>
                  <a:pt x="69689" y="288114"/>
                  <a:pt x="70178" y="264602"/>
                  <a:pt x="82193" y="246580"/>
                </a:cubicBezTo>
                <a:lnTo>
                  <a:pt x="123290" y="184935"/>
                </a:lnTo>
                <a:cubicBezTo>
                  <a:pt x="131646" y="159866"/>
                  <a:pt x="134195" y="143207"/>
                  <a:pt x="154112" y="123290"/>
                </a:cubicBezTo>
                <a:cubicBezTo>
                  <a:pt x="162844" y="114558"/>
                  <a:pt x="175449" y="110646"/>
                  <a:pt x="184935" y="102741"/>
                </a:cubicBezTo>
                <a:cubicBezTo>
                  <a:pt x="196097" y="93439"/>
                  <a:pt x="204595" y="81221"/>
                  <a:pt x="215757" y="71919"/>
                </a:cubicBezTo>
                <a:cubicBezTo>
                  <a:pt x="225243" y="64014"/>
                  <a:pt x="236937" y="59085"/>
                  <a:pt x="246579" y="51371"/>
                </a:cubicBezTo>
                <a:cubicBezTo>
                  <a:pt x="254143" y="45320"/>
                  <a:pt x="258464" y="35154"/>
                  <a:pt x="267128" y="30822"/>
                </a:cubicBezTo>
                <a:cubicBezTo>
                  <a:pt x="279758" y="24507"/>
                  <a:pt x="294525" y="23973"/>
                  <a:pt x="308224" y="20548"/>
                </a:cubicBezTo>
                <a:cubicBezTo>
                  <a:pt x="325348" y="23973"/>
                  <a:pt x="343244" y="24690"/>
                  <a:pt x="359595" y="30822"/>
                </a:cubicBezTo>
                <a:cubicBezTo>
                  <a:pt x="371157" y="35158"/>
                  <a:pt x="379373" y="45849"/>
                  <a:pt x="390418" y="51371"/>
                </a:cubicBezTo>
                <a:cubicBezTo>
                  <a:pt x="400104" y="56214"/>
                  <a:pt x="410966" y="58220"/>
                  <a:pt x="421240" y="61645"/>
                </a:cubicBezTo>
                <a:cubicBezTo>
                  <a:pt x="452797" y="108980"/>
                  <a:pt x="473432" y="128218"/>
                  <a:pt x="482885" y="184935"/>
                </a:cubicBezTo>
                <a:cubicBezTo>
                  <a:pt x="486310" y="205483"/>
                  <a:pt x="491086" y="225852"/>
                  <a:pt x="493159" y="246580"/>
                </a:cubicBezTo>
                <a:cubicBezTo>
                  <a:pt x="520735" y="522335"/>
                  <a:pt x="486822" y="412499"/>
                  <a:pt x="523982" y="523982"/>
                </a:cubicBezTo>
                <a:cubicBezTo>
                  <a:pt x="530831" y="585627"/>
                  <a:pt x="529487" y="648745"/>
                  <a:pt x="544530" y="708917"/>
                </a:cubicBezTo>
                <a:cubicBezTo>
                  <a:pt x="547955" y="722616"/>
                  <a:pt x="552035" y="736167"/>
                  <a:pt x="554804" y="750013"/>
                </a:cubicBezTo>
                <a:cubicBezTo>
                  <a:pt x="558889" y="770440"/>
                  <a:pt x="560025" y="791448"/>
                  <a:pt x="565078" y="811658"/>
                </a:cubicBezTo>
                <a:cubicBezTo>
                  <a:pt x="587393" y="900917"/>
                  <a:pt x="570892" y="849747"/>
                  <a:pt x="606175" y="893852"/>
                </a:cubicBezTo>
                <a:cubicBezTo>
                  <a:pt x="613889" y="903494"/>
                  <a:pt x="616252" y="918130"/>
                  <a:pt x="626723" y="924674"/>
                </a:cubicBezTo>
                <a:cubicBezTo>
                  <a:pt x="660152" y="945567"/>
                  <a:pt x="724157" y="950335"/>
                  <a:pt x="760287" y="955496"/>
                </a:cubicBezTo>
                <a:cubicBezTo>
                  <a:pt x="767137" y="962346"/>
                  <a:pt x="771766" y="972644"/>
                  <a:pt x="780836" y="976045"/>
                </a:cubicBezTo>
                <a:cubicBezTo>
                  <a:pt x="831416" y="995013"/>
                  <a:pt x="853546" y="984475"/>
                  <a:pt x="904126" y="976045"/>
                </a:cubicBezTo>
                <a:cubicBezTo>
                  <a:pt x="964227" y="915943"/>
                  <a:pt x="942063" y="944823"/>
                  <a:pt x="976045" y="893852"/>
                </a:cubicBezTo>
                <a:cubicBezTo>
                  <a:pt x="987755" y="847012"/>
                  <a:pt x="990582" y="833764"/>
                  <a:pt x="1006867" y="780836"/>
                </a:cubicBezTo>
                <a:cubicBezTo>
                  <a:pt x="1013237" y="760134"/>
                  <a:pt x="1022161" y="740204"/>
                  <a:pt x="1027415" y="719191"/>
                </a:cubicBezTo>
                <a:cubicBezTo>
                  <a:pt x="1040317" y="667588"/>
                  <a:pt x="1033225" y="691490"/>
                  <a:pt x="1047964" y="647272"/>
                </a:cubicBezTo>
                <a:cubicBezTo>
                  <a:pt x="1053763" y="606677"/>
                  <a:pt x="1058497" y="564045"/>
                  <a:pt x="1068512" y="523982"/>
                </a:cubicBezTo>
                <a:cubicBezTo>
                  <a:pt x="1080727" y="475122"/>
                  <a:pt x="1079451" y="509717"/>
                  <a:pt x="1089060" y="452063"/>
                </a:cubicBezTo>
                <a:cubicBezTo>
                  <a:pt x="1106113" y="349747"/>
                  <a:pt x="1081673" y="396364"/>
                  <a:pt x="1119883" y="339047"/>
                </a:cubicBezTo>
                <a:lnTo>
                  <a:pt x="1150705" y="215757"/>
                </a:lnTo>
                <a:cubicBezTo>
                  <a:pt x="1154130" y="202058"/>
                  <a:pt x="1153146" y="186410"/>
                  <a:pt x="1160979" y="174661"/>
                </a:cubicBezTo>
                <a:lnTo>
                  <a:pt x="1181528" y="143838"/>
                </a:lnTo>
                <a:cubicBezTo>
                  <a:pt x="1184953" y="126714"/>
                  <a:pt x="1185317" y="108681"/>
                  <a:pt x="1191802" y="92467"/>
                </a:cubicBezTo>
                <a:cubicBezTo>
                  <a:pt x="1201649" y="67848"/>
                  <a:pt x="1221095" y="38210"/>
                  <a:pt x="1243173" y="20548"/>
                </a:cubicBezTo>
                <a:cubicBezTo>
                  <a:pt x="1252815" y="12834"/>
                  <a:pt x="1263721" y="6849"/>
                  <a:pt x="1273995" y="0"/>
                </a:cubicBezTo>
                <a:cubicBezTo>
                  <a:pt x="1305278" y="10427"/>
                  <a:pt x="1353344" y="25501"/>
                  <a:pt x="1376737" y="41096"/>
                </a:cubicBezTo>
                <a:cubicBezTo>
                  <a:pt x="1387011" y="47946"/>
                  <a:pt x="1388554" y="63188"/>
                  <a:pt x="1397285" y="71919"/>
                </a:cubicBezTo>
                <a:cubicBezTo>
                  <a:pt x="1412791" y="87425"/>
                  <a:pt x="1433150" y="97510"/>
                  <a:pt x="1448656" y="113016"/>
                </a:cubicBezTo>
                <a:cubicBezTo>
                  <a:pt x="1521013" y="185373"/>
                  <a:pt x="1505149" y="188132"/>
                  <a:pt x="1571946" y="246580"/>
                </a:cubicBezTo>
                <a:cubicBezTo>
                  <a:pt x="1581239" y="254711"/>
                  <a:pt x="1592494" y="260279"/>
                  <a:pt x="1602768" y="267128"/>
                </a:cubicBezTo>
                <a:cubicBezTo>
                  <a:pt x="1628839" y="345340"/>
                  <a:pt x="1619069" y="307534"/>
                  <a:pt x="1633591" y="380144"/>
                </a:cubicBezTo>
                <a:cubicBezTo>
                  <a:pt x="1630166" y="441789"/>
                  <a:pt x="1628444" y="503552"/>
                  <a:pt x="1623317" y="565079"/>
                </a:cubicBezTo>
                <a:cubicBezTo>
                  <a:pt x="1621587" y="585839"/>
                  <a:pt x="1613042" y="605892"/>
                  <a:pt x="1613042" y="626723"/>
                </a:cubicBezTo>
                <a:cubicBezTo>
                  <a:pt x="1613042" y="753484"/>
                  <a:pt x="1613595" y="880479"/>
                  <a:pt x="1623317" y="1006867"/>
                </a:cubicBezTo>
                <a:cubicBezTo>
                  <a:pt x="1624802" y="1026167"/>
                  <a:pt x="1664550" y="1034311"/>
                  <a:pt x="1674687" y="1037690"/>
                </a:cubicBezTo>
                <a:cubicBezTo>
                  <a:pt x="1715784" y="1034265"/>
                  <a:pt x="1757056" y="1032531"/>
                  <a:pt x="1797977" y="1027416"/>
                </a:cubicBezTo>
                <a:cubicBezTo>
                  <a:pt x="1818614" y="1024836"/>
                  <a:pt x="1849427" y="1013690"/>
                  <a:pt x="1869896" y="1006867"/>
                </a:cubicBezTo>
                <a:cubicBezTo>
                  <a:pt x="1876746" y="1000018"/>
                  <a:pt x="1881781" y="990651"/>
                  <a:pt x="1890445" y="986319"/>
                </a:cubicBezTo>
                <a:cubicBezTo>
                  <a:pt x="1909818" y="976633"/>
                  <a:pt x="1952090" y="965771"/>
                  <a:pt x="1952090" y="965771"/>
                </a:cubicBezTo>
                <a:cubicBezTo>
                  <a:pt x="2001713" y="916146"/>
                  <a:pt x="1941332" y="979216"/>
                  <a:pt x="1993186" y="914400"/>
                </a:cubicBezTo>
                <a:cubicBezTo>
                  <a:pt x="1999237" y="906836"/>
                  <a:pt x="2006885" y="900701"/>
                  <a:pt x="2013735" y="893852"/>
                </a:cubicBezTo>
                <a:cubicBezTo>
                  <a:pt x="2017160" y="880153"/>
                  <a:pt x="2018447" y="865734"/>
                  <a:pt x="2024009" y="852755"/>
                </a:cubicBezTo>
                <a:cubicBezTo>
                  <a:pt x="2028873" y="841405"/>
                  <a:pt x="2038431" y="832653"/>
                  <a:pt x="2044557" y="821932"/>
                </a:cubicBezTo>
                <a:cubicBezTo>
                  <a:pt x="2096690" y="730698"/>
                  <a:pt x="2035596" y="825099"/>
                  <a:pt x="2085654" y="750013"/>
                </a:cubicBezTo>
                <a:cubicBezTo>
                  <a:pt x="2107036" y="664485"/>
                  <a:pt x="2081001" y="749046"/>
                  <a:pt x="2116476" y="678094"/>
                </a:cubicBezTo>
                <a:cubicBezTo>
                  <a:pt x="2121319" y="668408"/>
                  <a:pt x="2123775" y="657685"/>
                  <a:pt x="2126750" y="647272"/>
                </a:cubicBezTo>
                <a:cubicBezTo>
                  <a:pt x="2131142" y="631901"/>
                  <a:pt x="2139084" y="591782"/>
                  <a:pt x="2147299" y="575353"/>
                </a:cubicBezTo>
                <a:cubicBezTo>
                  <a:pt x="2152821" y="564309"/>
                  <a:pt x="2160998" y="554804"/>
                  <a:pt x="2167847" y="544530"/>
                </a:cubicBezTo>
                <a:cubicBezTo>
                  <a:pt x="2188767" y="377164"/>
                  <a:pt x="2167743" y="555954"/>
                  <a:pt x="2188395" y="328773"/>
                </a:cubicBezTo>
                <a:cubicBezTo>
                  <a:pt x="2191203" y="297888"/>
                  <a:pt x="2191147" y="266391"/>
                  <a:pt x="2198669" y="236305"/>
                </a:cubicBezTo>
                <a:cubicBezTo>
                  <a:pt x="2201664" y="224326"/>
                  <a:pt x="2213092" y="216204"/>
                  <a:pt x="2219218" y="205483"/>
                </a:cubicBezTo>
                <a:cubicBezTo>
                  <a:pt x="2244846" y="160634"/>
                  <a:pt x="2245269" y="139926"/>
                  <a:pt x="2280863" y="92467"/>
                </a:cubicBezTo>
                <a:cubicBezTo>
                  <a:pt x="2295393" y="73094"/>
                  <a:pt x="2332233" y="41096"/>
                  <a:pt x="2332233" y="41096"/>
                </a:cubicBezTo>
                <a:cubicBezTo>
                  <a:pt x="2355845" y="111931"/>
                  <a:pt x="2337466" y="87425"/>
                  <a:pt x="2373330" y="123290"/>
                </a:cubicBezTo>
                <a:cubicBezTo>
                  <a:pt x="2376755" y="136989"/>
                  <a:pt x="2377289" y="151756"/>
                  <a:pt x="2383604" y="164386"/>
                </a:cubicBezTo>
                <a:cubicBezTo>
                  <a:pt x="2387936" y="173050"/>
                  <a:pt x="2399821" y="176271"/>
                  <a:pt x="2404153" y="184935"/>
                </a:cubicBezTo>
                <a:cubicBezTo>
                  <a:pt x="2413840" y="204308"/>
                  <a:pt x="2415014" y="227207"/>
                  <a:pt x="2424701" y="246580"/>
                </a:cubicBezTo>
                <a:cubicBezTo>
                  <a:pt x="2431550" y="260279"/>
                  <a:pt x="2437650" y="274378"/>
                  <a:pt x="2445249" y="287676"/>
                </a:cubicBezTo>
                <a:cubicBezTo>
                  <a:pt x="2451375" y="298397"/>
                  <a:pt x="2460782" y="307215"/>
                  <a:pt x="2465797" y="318499"/>
                </a:cubicBezTo>
                <a:cubicBezTo>
                  <a:pt x="2474594" y="338292"/>
                  <a:pt x="2479496" y="359596"/>
                  <a:pt x="2486346" y="380144"/>
                </a:cubicBezTo>
                <a:cubicBezTo>
                  <a:pt x="2489771" y="390418"/>
                  <a:pt x="2493993" y="400460"/>
                  <a:pt x="2496620" y="410966"/>
                </a:cubicBezTo>
                <a:cubicBezTo>
                  <a:pt x="2500045" y="424665"/>
                  <a:pt x="2502837" y="438538"/>
                  <a:pt x="2506894" y="452063"/>
                </a:cubicBezTo>
                <a:cubicBezTo>
                  <a:pt x="2513118" y="472809"/>
                  <a:pt x="2520592" y="493160"/>
                  <a:pt x="2527442" y="513708"/>
                </a:cubicBezTo>
                <a:cubicBezTo>
                  <a:pt x="2530867" y="523982"/>
                  <a:pt x="2535593" y="533910"/>
                  <a:pt x="2537717" y="544530"/>
                </a:cubicBezTo>
                <a:lnTo>
                  <a:pt x="2547991" y="595901"/>
                </a:lnTo>
                <a:cubicBezTo>
                  <a:pt x="2571209" y="862913"/>
                  <a:pt x="2568539" y="753141"/>
                  <a:pt x="2568539" y="924674"/>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 name="Freeform: Shape 2">
            <a:extLst>
              <a:ext uri="{FF2B5EF4-FFF2-40B4-BE49-F238E27FC236}">
                <a16:creationId xmlns:a16="http://schemas.microsoft.com/office/drawing/2014/main" id="{9053A2C8-D70A-4A71-BC0A-9EA11D75E875}"/>
              </a:ext>
            </a:extLst>
          </p:cNvPr>
          <p:cNvSpPr/>
          <p:nvPr/>
        </p:nvSpPr>
        <p:spPr>
          <a:xfrm>
            <a:off x="3858257" y="3217663"/>
            <a:ext cx="2989819" cy="709633"/>
          </a:xfrm>
          <a:custGeom>
            <a:avLst/>
            <a:gdLst>
              <a:gd name="connsiteX0" fmla="*/ 154113 w 2989819"/>
              <a:gd name="connsiteY0" fmla="*/ 165103 h 709633"/>
              <a:gd name="connsiteX1" fmla="*/ 123290 w 2989819"/>
              <a:gd name="connsiteY1" fmla="*/ 216474 h 709633"/>
              <a:gd name="connsiteX2" fmla="*/ 113016 w 2989819"/>
              <a:gd name="connsiteY2" fmla="*/ 247296 h 709633"/>
              <a:gd name="connsiteX3" fmla="*/ 92468 w 2989819"/>
              <a:gd name="connsiteY3" fmla="*/ 267845 h 709633"/>
              <a:gd name="connsiteX4" fmla="*/ 71919 w 2989819"/>
              <a:gd name="connsiteY4" fmla="*/ 298667 h 709633"/>
              <a:gd name="connsiteX5" fmla="*/ 41097 w 2989819"/>
              <a:gd name="connsiteY5" fmla="*/ 360312 h 709633"/>
              <a:gd name="connsiteX6" fmla="*/ 30823 w 2989819"/>
              <a:gd name="connsiteY6" fmla="*/ 391135 h 709633"/>
              <a:gd name="connsiteX7" fmla="*/ 20549 w 2989819"/>
              <a:gd name="connsiteY7" fmla="*/ 432231 h 709633"/>
              <a:gd name="connsiteX8" fmla="*/ 0 w 2989819"/>
              <a:gd name="connsiteY8" fmla="*/ 452780 h 709633"/>
              <a:gd name="connsiteX9" fmla="*/ 10275 w 2989819"/>
              <a:gd name="connsiteY9" fmla="*/ 534973 h 709633"/>
              <a:gd name="connsiteX10" fmla="*/ 61645 w 2989819"/>
              <a:gd name="connsiteY10" fmla="*/ 586344 h 709633"/>
              <a:gd name="connsiteX11" fmla="*/ 92468 w 2989819"/>
              <a:gd name="connsiteY11" fmla="*/ 596618 h 709633"/>
              <a:gd name="connsiteX12" fmla="*/ 246580 w 2989819"/>
              <a:gd name="connsiteY12" fmla="*/ 586344 h 709633"/>
              <a:gd name="connsiteX13" fmla="*/ 308225 w 2989819"/>
              <a:gd name="connsiteY13" fmla="*/ 555521 h 709633"/>
              <a:gd name="connsiteX14" fmla="*/ 339048 w 2989819"/>
              <a:gd name="connsiteY14" fmla="*/ 524699 h 709633"/>
              <a:gd name="connsiteX15" fmla="*/ 369870 w 2989819"/>
              <a:gd name="connsiteY15" fmla="*/ 504150 h 709633"/>
              <a:gd name="connsiteX16" fmla="*/ 431515 w 2989819"/>
              <a:gd name="connsiteY16" fmla="*/ 452780 h 709633"/>
              <a:gd name="connsiteX17" fmla="*/ 482886 w 2989819"/>
              <a:gd name="connsiteY17" fmla="*/ 411683 h 709633"/>
              <a:gd name="connsiteX18" fmla="*/ 513708 w 2989819"/>
              <a:gd name="connsiteY18" fmla="*/ 370586 h 709633"/>
              <a:gd name="connsiteX19" fmla="*/ 575353 w 2989819"/>
              <a:gd name="connsiteY19" fmla="*/ 319215 h 709633"/>
              <a:gd name="connsiteX20" fmla="*/ 636998 w 2989819"/>
              <a:gd name="connsiteY20" fmla="*/ 267845 h 709633"/>
              <a:gd name="connsiteX21" fmla="*/ 678095 w 2989819"/>
              <a:gd name="connsiteY21" fmla="*/ 216474 h 709633"/>
              <a:gd name="connsiteX22" fmla="*/ 708917 w 2989819"/>
              <a:gd name="connsiteY22" fmla="*/ 195926 h 709633"/>
              <a:gd name="connsiteX23" fmla="*/ 729466 w 2989819"/>
              <a:gd name="connsiteY23" fmla="*/ 175377 h 709633"/>
              <a:gd name="connsiteX24" fmla="*/ 770562 w 2989819"/>
              <a:gd name="connsiteY24" fmla="*/ 124006 h 709633"/>
              <a:gd name="connsiteX25" fmla="*/ 811659 w 2989819"/>
              <a:gd name="connsiteY25" fmla="*/ 103458 h 709633"/>
              <a:gd name="connsiteX26" fmla="*/ 873304 w 2989819"/>
              <a:gd name="connsiteY26" fmla="*/ 72636 h 709633"/>
              <a:gd name="connsiteX27" fmla="*/ 955497 w 2989819"/>
              <a:gd name="connsiteY27" fmla="*/ 52087 h 709633"/>
              <a:gd name="connsiteX28" fmla="*/ 1017142 w 2989819"/>
              <a:gd name="connsiteY28" fmla="*/ 31539 h 709633"/>
              <a:gd name="connsiteX29" fmla="*/ 1130158 w 2989819"/>
              <a:gd name="connsiteY29" fmla="*/ 41813 h 709633"/>
              <a:gd name="connsiteX30" fmla="*/ 1160980 w 2989819"/>
              <a:gd name="connsiteY30" fmla="*/ 52087 h 709633"/>
              <a:gd name="connsiteX31" fmla="*/ 1222625 w 2989819"/>
              <a:gd name="connsiteY31" fmla="*/ 113732 h 709633"/>
              <a:gd name="connsiteX32" fmla="*/ 1243173 w 2989819"/>
              <a:gd name="connsiteY32" fmla="*/ 134281 h 709633"/>
              <a:gd name="connsiteX33" fmla="*/ 1243173 w 2989819"/>
              <a:gd name="connsiteY33" fmla="*/ 298667 h 709633"/>
              <a:gd name="connsiteX34" fmla="*/ 1222625 w 2989819"/>
              <a:gd name="connsiteY34" fmla="*/ 329490 h 709633"/>
              <a:gd name="connsiteX35" fmla="*/ 1202077 w 2989819"/>
              <a:gd name="connsiteY35" fmla="*/ 391135 h 709633"/>
              <a:gd name="connsiteX36" fmla="*/ 1181528 w 2989819"/>
              <a:gd name="connsiteY36" fmla="*/ 432231 h 709633"/>
              <a:gd name="connsiteX37" fmla="*/ 1160980 w 2989819"/>
              <a:gd name="connsiteY37" fmla="*/ 493876 h 709633"/>
              <a:gd name="connsiteX38" fmla="*/ 1202077 w 2989819"/>
              <a:gd name="connsiteY38" fmla="*/ 627440 h 709633"/>
              <a:gd name="connsiteX39" fmla="*/ 1253448 w 2989819"/>
              <a:gd name="connsiteY39" fmla="*/ 637714 h 709633"/>
              <a:gd name="connsiteX40" fmla="*/ 1376737 w 2989819"/>
              <a:gd name="connsiteY40" fmla="*/ 627440 h 709633"/>
              <a:gd name="connsiteX41" fmla="*/ 1448657 w 2989819"/>
              <a:gd name="connsiteY41" fmla="*/ 596618 h 709633"/>
              <a:gd name="connsiteX42" fmla="*/ 1510301 w 2989819"/>
              <a:gd name="connsiteY42" fmla="*/ 555521 h 709633"/>
              <a:gd name="connsiteX43" fmla="*/ 1541124 w 2989819"/>
              <a:gd name="connsiteY43" fmla="*/ 534973 h 709633"/>
              <a:gd name="connsiteX44" fmla="*/ 1571946 w 2989819"/>
              <a:gd name="connsiteY44" fmla="*/ 514424 h 709633"/>
              <a:gd name="connsiteX45" fmla="*/ 1623317 w 2989819"/>
              <a:gd name="connsiteY45" fmla="*/ 463054 h 709633"/>
              <a:gd name="connsiteX46" fmla="*/ 1654140 w 2989819"/>
              <a:gd name="connsiteY46" fmla="*/ 432231 h 709633"/>
              <a:gd name="connsiteX47" fmla="*/ 1684962 w 2989819"/>
              <a:gd name="connsiteY47" fmla="*/ 401409 h 709633"/>
              <a:gd name="connsiteX48" fmla="*/ 1705510 w 2989819"/>
              <a:gd name="connsiteY48" fmla="*/ 370586 h 709633"/>
              <a:gd name="connsiteX49" fmla="*/ 1726059 w 2989819"/>
              <a:gd name="connsiteY49" fmla="*/ 350038 h 709633"/>
              <a:gd name="connsiteX50" fmla="*/ 1767155 w 2989819"/>
              <a:gd name="connsiteY50" fmla="*/ 288393 h 709633"/>
              <a:gd name="connsiteX51" fmla="*/ 1787704 w 2989819"/>
              <a:gd name="connsiteY51" fmla="*/ 267845 h 709633"/>
              <a:gd name="connsiteX52" fmla="*/ 1828800 w 2989819"/>
              <a:gd name="connsiteY52" fmla="*/ 206200 h 709633"/>
              <a:gd name="connsiteX53" fmla="*/ 1859623 w 2989819"/>
              <a:gd name="connsiteY53" fmla="*/ 185651 h 709633"/>
              <a:gd name="connsiteX54" fmla="*/ 1931542 w 2989819"/>
              <a:gd name="connsiteY54" fmla="*/ 113732 h 709633"/>
              <a:gd name="connsiteX55" fmla="*/ 2024009 w 2989819"/>
              <a:gd name="connsiteY55" fmla="*/ 41813 h 709633"/>
              <a:gd name="connsiteX56" fmla="*/ 2116477 w 2989819"/>
              <a:gd name="connsiteY56" fmla="*/ 10991 h 709633"/>
              <a:gd name="connsiteX57" fmla="*/ 2147299 w 2989819"/>
              <a:gd name="connsiteY57" fmla="*/ 717 h 709633"/>
              <a:gd name="connsiteX58" fmla="*/ 2311686 w 2989819"/>
              <a:gd name="connsiteY58" fmla="*/ 31539 h 709633"/>
              <a:gd name="connsiteX59" fmla="*/ 2321960 w 2989819"/>
              <a:gd name="connsiteY59" fmla="*/ 62362 h 709633"/>
              <a:gd name="connsiteX60" fmla="*/ 2332234 w 2989819"/>
              <a:gd name="connsiteY60" fmla="*/ 103458 h 709633"/>
              <a:gd name="connsiteX61" fmla="*/ 2321960 w 2989819"/>
              <a:gd name="connsiteY61" fmla="*/ 278119 h 709633"/>
              <a:gd name="connsiteX62" fmla="*/ 2291137 w 2989819"/>
              <a:gd name="connsiteY62" fmla="*/ 370586 h 709633"/>
              <a:gd name="connsiteX63" fmla="*/ 2280863 w 2989819"/>
              <a:gd name="connsiteY63" fmla="*/ 401409 h 709633"/>
              <a:gd name="connsiteX64" fmla="*/ 2311686 w 2989819"/>
              <a:gd name="connsiteY64" fmla="*/ 617166 h 709633"/>
              <a:gd name="connsiteX65" fmla="*/ 2352782 w 2989819"/>
              <a:gd name="connsiteY65" fmla="*/ 668537 h 709633"/>
              <a:gd name="connsiteX66" fmla="*/ 2404153 w 2989819"/>
              <a:gd name="connsiteY66" fmla="*/ 709633 h 709633"/>
              <a:gd name="connsiteX67" fmla="*/ 2517169 w 2989819"/>
              <a:gd name="connsiteY67" fmla="*/ 689085 h 709633"/>
              <a:gd name="connsiteX68" fmla="*/ 2578814 w 2989819"/>
              <a:gd name="connsiteY68" fmla="*/ 637714 h 709633"/>
              <a:gd name="connsiteX69" fmla="*/ 2640459 w 2989819"/>
              <a:gd name="connsiteY69" fmla="*/ 576069 h 709633"/>
              <a:gd name="connsiteX70" fmla="*/ 2671281 w 2989819"/>
              <a:gd name="connsiteY70" fmla="*/ 514424 h 709633"/>
              <a:gd name="connsiteX71" fmla="*/ 2702104 w 2989819"/>
              <a:gd name="connsiteY71" fmla="*/ 463054 h 709633"/>
              <a:gd name="connsiteX72" fmla="*/ 2712378 w 2989819"/>
              <a:gd name="connsiteY72" fmla="*/ 432231 h 709633"/>
              <a:gd name="connsiteX73" fmla="*/ 2753475 w 2989819"/>
              <a:gd name="connsiteY73" fmla="*/ 380860 h 709633"/>
              <a:gd name="connsiteX74" fmla="*/ 2784297 w 2989819"/>
              <a:gd name="connsiteY74" fmla="*/ 319215 h 709633"/>
              <a:gd name="connsiteX75" fmla="*/ 2835668 w 2989819"/>
              <a:gd name="connsiteY75" fmla="*/ 267845 h 709633"/>
              <a:gd name="connsiteX76" fmla="*/ 2876764 w 2989819"/>
              <a:gd name="connsiteY76" fmla="*/ 206200 h 709633"/>
              <a:gd name="connsiteX77" fmla="*/ 2897313 w 2989819"/>
              <a:gd name="connsiteY77" fmla="*/ 175377 h 709633"/>
              <a:gd name="connsiteX78" fmla="*/ 2917861 w 2989819"/>
              <a:gd name="connsiteY78" fmla="*/ 144555 h 709633"/>
              <a:gd name="connsiteX79" fmla="*/ 2938409 w 2989819"/>
              <a:gd name="connsiteY79" fmla="*/ 124006 h 709633"/>
              <a:gd name="connsiteX80" fmla="*/ 2948683 w 2989819"/>
              <a:gd name="connsiteY80" fmla="*/ 93184 h 709633"/>
              <a:gd name="connsiteX81" fmla="*/ 2969232 w 2989819"/>
              <a:gd name="connsiteY81" fmla="*/ 72636 h 709633"/>
              <a:gd name="connsiteX82" fmla="*/ 2989780 w 2989819"/>
              <a:gd name="connsiteY82" fmla="*/ 31539 h 7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89819" h="709633">
                <a:moveTo>
                  <a:pt x="154113" y="165103"/>
                </a:moveTo>
                <a:cubicBezTo>
                  <a:pt x="143839" y="182227"/>
                  <a:pt x="132221" y="198613"/>
                  <a:pt x="123290" y="216474"/>
                </a:cubicBezTo>
                <a:cubicBezTo>
                  <a:pt x="118447" y="226160"/>
                  <a:pt x="118588" y="238010"/>
                  <a:pt x="113016" y="247296"/>
                </a:cubicBezTo>
                <a:cubicBezTo>
                  <a:pt x="108032" y="255602"/>
                  <a:pt x="98519" y="260281"/>
                  <a:pt x="92468" y="267845"/>
                </a:cubicBezTo>
                <a:cubicBezTo>
                  <a:pt x="84754" y="277487"/>
                  <a:pt x="78769" y="288393"/>
                  <a:pt x="71919" y="298667"/>
                </a:cubicBezTo>
                <a:cubicBezTo>
                  <a:pt x="46095" y="376142"/>
                  <a:pt x="80930" y="280644"/>
                  <a:pt x="41097" y="360312"/>
                </a:cubicBezTo>
                <a:cubicBezTo>
                  <a:pt x="36254" y="369999"/>
                  <a:pt x="33798" y="380722"/>
                  <a:pt x="30823" y="391135"/>
                </a:cubicBezTo>
                <a:cubicBezTo>
                  <a:pt x="26944" y="404712"/>
                  <a:pt x="26864" y="419601"/>
                  <a:pt x="20549" y="432231"/>
                </a:cubicBezTo>
                <a:cubicBezTo>
                  <a:pt x="16217" y="440895"/>
                  <a:pt x="6850" y="445930"/>
                  <a:pt x="0" y="452780"/>
                </a:cubicBezTo>
                <a:cubicBezTo>
                  <a:pt x="3425" y="480178"/>
                  <a:pt x="3010" y="508335"/>
                  <a:pt x="10275" y="534973"/>
                </a:cubicBezTo>
                <a:cubicBezTo>
                  <a:pt x="16764" y="558764"/>
                  <a:pt x="41458" y="576250"/>
                  <a:pt x="61645" y="586344"/>
                </a:cubicBezTo>
                <a:cubicBezTo>
                  <a:pt x="71332" y="591187"/>
                  <a:pt x="82194" y="593193"/>
                  <a:pt x="92468" y="596618"/>
                </a:cubicBezTo>
                <a:cubicBezTo>
                  <a:pt x="143839" y="593193"/>
                  <a:pt x="195410" y="592030"/>
                  <a:pt x="246580" y="586344"/>
                </a:cubicBezTo>
                <a:cubicBezTo>
                  <a:pt x="267965" y="583968"/>
                  <a:pt x="292507" y="568619"/>
                  <a:pt x="308225" y="555521"/>
                </a:cubicBezTo>
                <a:cubicBezTo>
                  <a:pt x="319387" y="546219"/>
                  <a:pt x="327886" y="534001"/>
                  <a:pt x="339048" y="524699"/>
                </a:cubicBezTo>
                <a:cubicBezTo>
                  <a:pt x="348534" y="516794"/>
                  <a:pt x="360384" y="512055"/>
                  <a:pt x="369870" y="504150"/>
                </a:cubicBezTo>
                <a:cubicBezTo>
                  <a:pt x="448964" y="438237"/>
                  <a:pt x="354999" y="503789"/>
                  <a:pt x="431515" y="452780"/>
                </a:cubicBezTo>
                <a:cubicBezTo>
                  <a:pt x="494444" y="358384"/>
                  <a:pt x="408447" y="473716"/>
                  <a:pt x="482886" y="411683"/>
                </a:cubicBezTo>
                <a:cubicBezTo>
                  <a:pt x="496041" y="400721"/>
                  <a:pt x="502746" y="383741"/>
                  <a:pt x="513708" y="370586"/>
                </a:cubicBezTo>
                <a:cubicBezTo>
                  <a:pt x="535944" y="343903"/>
                  <a:pt x="544931" y="345291"/>
                  <a:pt x="575353" y="319215"/>
                </a:cubicBezTo>
                <a:cubicBezTo>
                  <a:pt x="644566" y="259890"/>
                  <a:pt x="568882" y="313256"/>
                  <a:pt x="636998" y="267845"/>
                </a:cubicBezTo>
                <a:cubicBezTo>
                  <a:pt x="652257" y="244955"/>
                  <a:pt x="657178" y="233207"/>
                  <a:pt x="678095" y="216474"/>
                </a:cubicBezTo>
                <a:cubicBezTo>
                  <a:pt x="687737" y="208760"/>
                  <a:pt x="699275" y="203640"/>
                  <a:pt x="708917" y="195926"/>
                </a:cubicBezTo>
                <a:cubicBezTo>
                  <a:pt x="716481" y="189875"/>
                  <a:pt x="723415" y="182941"/>
                  <a:pt x="729466" y="175377"/>
                </a:cubicBezTo>
                <a:cubicBezTo>
                  <a:pt x="745166" y="155752"/>
                  <a:pt x="749301" y="138180"/>
                  <a:pt x="770562" y="124006"/>
                </a:cubicBezTo>
                <a:cubicBezTo>
                  <a:pt x="783306" y="115510"/>
                  <a:pt x="798361" y="111057"/>
                  <a:pt x="811659" y="103458"/>
                </a:cubicBezTo>
                <a:cubicBezTo>
                  <a:pt x="854356" y="79060"/>
                  <a:pt x="828255" y="84922"/>
                  <a:pt x="873304" y="72636"/>
                </a:cubicBezTo>
                <a:cubicBezTo>
                  <a:pt x="900550" y="65205"/>
                  <a:pt x="928705" y="61017"/>
                  <a:pt x="955497" y="52087"/>
                </a:cubicBezTo>
                <a:lnTo>
                  <a:pt x="1017142" y="31539"/>
                </a:lnTo>
                <a:cubicBezTo>
                  <a:pt x="1054814" y="34964"/>
                  <a:pt x="1092711" y="36463"/>
                  <a:pt x="1130158" y="41813"/>
                </a:cubicBezTo>
                <a:cubicBezTo>
                  <a:pt x="1140879" y="43345"/>
                  <a:pt x="1152432" y="45438"/>
                  <a:pt x="1160980" y="52087"/>
                </a:cubicBezTo>
                <a:cubicBezTo>
                  <a:pt x="1183918" y="69928"/>
                  <a:pt x="1202077" y="93184"/>
                  <a:pt x="1222625" y="113732"/>
                </a:cubicBezTo>
                <a:lnTo>
                  <a:pt x="1243173" y="134281"/>
                </a:lnTo>
                <a:cubicBezTo>
                  <a:pt x="1265092" y="200031"/>
                  <a:pt x="1264495" y="184951"/>
                  <a:pt x="1243173" y="298667"/>
                </a:cubicBezTo>
                <a:cubicBezTo>
                  <a:pt x="1240897" y="310804"/>
                  <a:pt x="1227640" y="318206"/>
                  <a:pt x="1222625" y="329490"/>
                </a:cubicBezTo>
                <a:cubicBezTo>
                  <a:pt x="1213828" y="349283"/>
                  <a:pt x="1211764" y="371762"/>
                  <a:pt x="1202077" y="391135"/>
                </a:cubicBezTo>
                <a:cubicBezTo>
                  <a:pt x="1195227" y="404834"/>
                  <a:pt x="1187216" y="418011"/>
                  <a:pt x="1181528" y="432231"/>
                </a:cubicBezTo>
                <a:cubicBezTo>
                  <a:pt x="1173484" y="452342"/>
                  <a:pt x="1160980" y="493876"/>
                  <a:pt x="1160980" y="493876"/>
                </a:cubicBezTo>
                <a:cubicBezTo>
                  <a:pt x="1170265" y="605292"/>
                  <a:pt x="1132627" y="610078"/>
                  <a:pt x="1202077" y="627440"/>
                </a:cubicBezTo>
                <a:cubicBezTo>
                  <a:pt x="1219018" y="631675"/>
                  <a:pt x="1236324" y="634289"/>
                  <a:pt x="1253448" y="637714"/>
                </a:cubicBezTo>
                <a:cubicBezTo>
                  <a:pt x="1294544" y="634289"/>
                  <a:pt x="1335860" y="632890"/>
                  <a:pt x="1376737" y="627440"/>
                </a:cubicBezTo>
                <a:cubicBezTo>
                  <a:pt x="1394958" y="625011"/>
                  <a:pt x="1436243" y="604066"/>
                  <a:pt x="1448657" y="596618"/>
                </a:cubicBezTo>
                <a:cubicBezTo>
                  <a:pt x="1469833" y="583912"/>
                  <a:pt x="1489753" y="569220"/>
                  <a:pt x="1510301" y="555521"/>
                </a:cubicBezTo>
                <a:lnTo>
                  <a:pt x="1541124" y="534973"/>
                </a:lnTo>
                <a:cubicBezTo>
                  <a:pt x="1551398" y="528124"/>
                  <a:pt x="1563215" y="523155"/>
                  <a:pt x="1571946" y="514424"/>
                </a:cubicBezTo>
                <a:lnTo>
                  <a:pt x="1623317" y="463054"/>
                </a:lnTo>
                <a:lnTo>
                  <a:pt x="1654140" y="432231"/>
                </a:lnTo>
                <a:cubicBezTo>
                  <a:pt x="1664414" y="421957"/>
                  <a:pt x="1676903" y="413499"/>
                  <a:pt x="1684962" y="401409"/>
                </a:cubicBezTo>
                <a:cubicBezTo>
                  <a:pt x="1691811" y="391135"/>
                  <a:pt x="1697796" y="380228"/>
                  <a:pt x="1705510" y="370586"/>
                </a:cubicBezTo>
                <a:cubicBezTo>
                  <a:pt x="1711561" y="363022"/>
                  <a:pt x="1720247" y="357787"/>
                  <a:pt x="1726059" y="350038"/>
                </a:cubicBezTo>
                <a:cubicBezTo>
                  <a:pt x="1740877" y="330281"/>
                  <a:pt x="1749692" y="305855"/>
                  <a:pt x="1767155" y="288393"/>
                </a:cubicBezTo>
                <a:cubicBezTo>
                  <a:pt x="1774005" y="281544"/>
                  <a:pt x="1781892" y="275594"/>
                  <a:pt x="1787704" y="267845"/>
                </a:cubicBezTo>
                <a:cubicBezTo>
                  <a:pt x="1802522" y="248088"/>
                  <a:pt x="1808252" y="219899"/>
                  <a:pt x="1828800" y="206200"/>
                </a:cubicBezTo>
                <a:cubicBezTo>
                  <a:pt x="1839074" y="199350"/>
                  <a:pt x="1850330" y="193782"/>
                  <a:pt x="1859623" y="185651"/>
                </a:cubicBezTo>
                <a:cubicBezTo>
                  <a:pt x="1859663" y="185616"/>
                  <a:pt x="1917143" y="128131"/>
                  <a:pt x="1931542" y="113732"/>
                </a:cubicBezTo>
                <a:cubicBezTo>
                  <a:pt x="1958135" y="87138"/>
                  <a:pt x="1987144" y="54101"/>
                  <a:pt x="2024009" y="41813"/>
                </a:cubicBezTo>
                <a:lnTo>
                  <a:pt x="2116477" y="10991"/>
                </a:lnTo>
                <a:lnTo>
                  <a:pt x="2147299" y="717"/>
                </a:lnTo>
                <a:cubicBezTo>
                  <a:pt x="2170935" y="2535"/>
                  <a:pt x="2277513" y="-11177"/>
                  <a:pt x="2311686" y="31539"/>
                </a:cubicBezTo>
                <a:cubicBezTo>
                  <a:pt x="2318452" y="39996"/>
                  <a:pt x="2318985" y="51949"/>
                  <a:pt x="2321960" y="62362"/>
                </a:cubicBezTo>
                <a:cubicBezTo>
                  <a:pt x="2325839" y="75939"/>
                  <a:pt x="2328809" y="89759"/>
                  <a:pt x="2332234" y="103458"/>
                </a:cubicBezTo>
                <a:cubicBezTo>
                  <a:pt x="2328809" y="161678"/>
                  <a:pt x="2329503" y="220288"/>
                  <a:pt x="2321960" y="278119"/>
                </a:cubicBezTo>
                <a:cubicBezTo>
                  <a:pt x="2321958" y="278136"/>
                  <a:pt x="2296277" y="355167"/>
                  <a:pt x="2291137" y="370586"/>
                </a:cubicBezTo>
                <a:lnTo>
                  <a:pt x="2280863" y="401409"/>
                </a:lnTo>
                <a:cubicBezTo>
                  <a:pt x="2282851" y="431236"/>
                  <a:pt x="2278948" y="568058"/>
                  <a:pt x="2311686" y="617166"/>
                </a:cubicBezTo>
                <a:cubicBezTo>
                  <a:pt x="2374921" y="712018"/>
                  <a:pt x="2294231" y="595349"/>
                  <a:pt x="2352782" y="668537"/>
                </a:cubicBezTo>
                <a:cubicBezTo>
                  <a:pt x="2386579" y="710783"/>
                  <a:pt x="2355266" y="693337"/>
                  <a:pt x="2404153" y="709633"/>
                </a:cubicBezTo>
                <a:cubicBezTo>
                  <a:pt x="2441825" y="702784"/>
                  <a:pt x="2480353" y="699604"/>
                  <a:pt x="2517169" y="689085"/>
                </a:cubicBezTo>
                <a:cubicBezTo>
                  <a:pt x="2539876" y="682597"/>
                  <a:pt x="2563035" y="651239"/>
                  <a:pt x="2578814" y="637714"/>
                </a:cubicBezTo>
                <a:cubicBezTo>
                  <a:pt x="2638285" y="586739"/>
                  <a:pt x="2604285" y="630330"/>
                  <a:pt x="2640459" y="576069"/>
                </a:cubicBezTo>
                <a:cubicBezTo>
                  <a:pt x="2666283" y="498598"/>
                  <a:pt x="2631448" y="594091"/>
                  <a:pt x="2671281" y="514424"/>
                </a:cubicBezTo>
                <a:cubicBezTo>
                  <a:pt x="2697954" y="461077"/>
                  <a:pt x="2661969" y="503187"/>
                  <a:pt x="2702104" y="463054"/>
                </a:cubicBezTo>
                <a:cubicBezTo>
                  <a:pt x="2705529" y="452780"/>
                  <a:pt x="2707535" y="441918"/>
                  <a:pt x="2712378" y="432231"/>
                </a:cubicBezTo>
                <a:cubicBezTo>
                  <a:pt x="2725338" y="406310"/>
                  <a:pt x="2734363" y="399972"/>
                  <a:pt x="2753475" y="380860"/>
                </a:cubicBezTo>
                <a:cubicBezTo>
                  <a:pt x="2763174" y="351762"/>
                  <a:pt x="2762849" y="343727"/>
                  <a:pt x="2784297" y="319215"/>
                </a:cubicBezTo>
                <a:cubicBezTo>
                  <a:pt x="2800244" y="300990"/>
                  <a:pt x="2822235" y="287994"/>
                  <a:pt x="2835668" y="267845"/>
                </a:cubicBezTo>
                <a:lnTo>
                  <a:pt x="2876764" y="206200"/>
                </a:lnTo>
                <a:lnTo>
                  <a:pt x="2897313" y="175377"/>
                </a:lnTo>
                <a:cubicBezTo>
                  <a:pt x="2904162" y="165103"/>
                  <a:pt x="2909130" y="153286"/>
                  <a:pt x="2917861" y="144555"/>
                </a:cubicBezTo>
                <a:lnTo>
                  <a:pt x="2938409" y="124006"/>
                </a:lnTo>
                <a:cubicBezTo>
                  <a:pt x="2941834" y="113732"/>
                  <a:pt x="2943111" y="102470"/>
                  <a:pt x="2948683" y="93184"/>
                </a:cubicBezTo>
                <a:cubicBezTo>
                  <a:pt x="2953667" y="84878"/>
                  <a:pt x="2963181" y="80200"/>
                  <a:pt x="2969232" y="72636"/>
                </a:cubicBezTo>
                <a:cubicBezTo>
                  <a:pt x="2991680" y="44577"/>
                  <a:pt x="2989780" y="52604"/>
                  <a:pt x="2989780" y="31539"/>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3431FD64-4819-4828-9FCB-B8C4562C9EE1}"/>
              </a:ext>
            </a:extLst>
          </p:cNvPr>
          <p:cNvSpPr/>
          <p:nvPr/>
        </p:nvSpPr>
        <p:spPr>
          <a:xfrm>
            <a:off x="3858257" y="2971800"/>
            <a:ext cx="410967" cy="739822"/>
          </a:xfrm>
          <a:custGeom>
            <a:avLst/>
            <a:gdLst>
              <a:gd name="connsiteX0" fmla="*/ 410967 w 410967"/>
              <a:gd name="connsiteY0" fmla="*/ 0 h 739822"/>
              <a:gd name="connsiteX1" fmla="*/ 400692 w 410967"/>
              <a:gd name="connsiteY1" fmla="*/ 154112 h 739822"/>
              <a:gd name="connsiteX2" fmla="*/ 390418 w 410967"/>
              <a:gd name="connsiteY2" fmla="*/ 184935 h 739822"/>
              <a:gd name="connsiteX3" fmla="*/ 380144 w 410967"/>
              <a:gd name="connsiteY3" fmla="*/ 236305 h 739822"/>
              <a:gd name="connsiteX4" fmla="*/ 369870 w 410967"/>
              <a:gd name="connsiteY4" fmla="*/ 267128 h 739822"/>
              <a:gd name="connsiteX5" fmla="*/ 349322 w 410967"/>
              <a:gd name="connsiteY5" fmla="*/ 349321 h 739822"/>
              <a:gd name="connsiteX6" fmla="*/ 339048 w 410967"/>
              <a:gd name="connsiteY6" fmla="*/ 452063 h 739822"/>
              <a:gd name="connsiteX7" fmla="*/ 246580 w 410967"/>
              <a:gd name="connsiteY7" fmla="*/ 503434 h 739822"/>
              <a:gd name="connsiteX8" fmla="*/ 205483 w 410967"/>
              <a:gd name="connsiteY8" fmla="*/ 544530 h 739822"/>
              <a:gd name="connsiteX9" fmla="*/ 154113 w 410967"/>
              <a:gd name="connsiteY9" fmla="*/ 585627 h 739822"/>
              <a:gd name="connsiteX10" fmla="*/ 123290 w 410967"/>
              <a:gd name="connsiteY10" fmla="*/ 606175 h 739822"/>
              <a:gd name="connsiteX11" fmla="*/ 71919 w 410967"/>
              <a:gd name="connsiteY11" fmla="*/ 657546 h 739822"/>
              <a:gd name="connsiteX12" fmla="*/ 20549 w 410967"/>
              <a:gd name="connsiteY12" fmla="*/ 708917 h 739822"/>
              <a:gd name="connsiteX13" fmla="*/ 0 w 410967"/>
              <a:gd name="connsiteY13" fmla="*/ 739739 h 7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967" h="739822">
                <a:moveTo>
                  <a:pt x="410967" y="0"/>
                </a:moveTo>
                <a:cubicBezTo>
                  <a:pt x="407542" y="51371"/>
                  <a:pt x="406378" y="102942"/>
                  <a:pt x="400692" y="154112"/>
                </a:cubicBezTo>
                <a:cubicBezTo>
                  <a:pt x="399496" y="164876"/>
                  <a:pt x="393045" y="174428"/>
                  <a:pt x="390418" y="184935"/>
                </a:cubicBezTo>
                <a:cubicBezTo>
                  <a:pt x="386183" y="201876"/>
                  <a:pt x="384379" y="219364"/>
                  <a:pt x="380144" y="236305"/>
                </a:cubicBezTo>
                <a:cubicBezTo>
                  <a:pt x="377517" y="246812"/>
                  <a:pt x="372720" y="256680"/>
                  <a:pt x="369870" y="267128"/>
                </a:cubicBezTo>
                <a:cubicBezTo>
                  <a:pt x="362439" y="294374"/>
                  <a:pt x="349322" y="349321"/>
                  <a:pt x="349322" y="349321"/>
                </a:cubicBezTo>
                <a:cubicBezTo>
                  <a:pt x="345897" y="383568"/>
                  <a:pt x="354440" y="421278"/>
                  <a:pt x="339048" y="452063"/>
                </a:cubicBezTo>
                <a:cubicBezTo>
                  <a:pt x="324918" y="480323"/>
                  <a:pt x="276042" y="493613"/>
                  <a:pt x="246580" y="503434"/>
                </a:cubicBezTo>
                <a:cubicBezTo>
                  <a:pt x="227834" y="559672"/>
                  <a:pt x="251627" y="515690"/>
                  <a:pt x="205483" y="544530"/>
                </a:cubicBezTo>
                <a:cubicBezTo>
                  <a:pt x="186887" y="556152"/>
                  <a:pt x="171656" y="572470"/>
                  <a:pt x="154113" y="585627"/>
                </a:cubicBezTo>
                <a:cubicBezTo>
                  <a:pt x="144235" y="593036"/>
                  <a:pt x="133564" y="599326"/>
                  <a:pt x="123290" y="606175"/>
                </a:cubicBezTo>
                <a:cubicBezTo>
                  <a:pt x="68498" y="688366"/>
                  <a:pt x="140411" y="589055"/>
                  <a:pt x="71919" y="657546"/>
                </a:cubicBezTo>
                <a:cubicBezTo>
                  <a:pt x="3417" y="726046"/>
                  <a:pt x="102750" y="654114"/>
                  <a:pt x="20549" y="708917"/>
                </a:cubicBezTo>
                <a:cubicBezTo>
                  <a:pt x="9192" y="742988"/>
                  <a:pt x="21105" y="739739"/>
                  <a:pt x="0" y="7397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942EFF3-57AE-49B1-AF0F-186A01833671}"/>
              </a:ext>
            </a:extLst>
          </p:cNvPr>
          <p:cNvSpPr/>
          <p:nvPr/>
        </p:nvSpPr>
        <p:spPr>
          <a:xfrm>
            <a:off x="3971307" y="2971800"/>
            <a:ext cx="410967" cy="739822"/>
          </a:xfrm>
          <a:custGeom>
            <a:avLst/>
            <a:gdLst>
              <a:gd name="connsiteX0" fmla="*/ 410967 w 410967"/>
              <a:gd name="connsiteY0" fmla="*/ 0 h 739822"/>
              <a:gd name="connsiteX1" fmla="*/ 400692 w 410967"/>
              <a:gd name="connsiteY1" fmla="*/ 154112 h 739822"/>
              <a:gd name="connsiteX2" fmla="*/ 390418 w 410967"/>
              <a:gd name="connsiteY2" fmla="*/ 184935 h 739822"/>
              <a:gd name="connsiteX3" fmla="*/ 380144 w 410967"/>
              <a:gd name="connsiteY3" fmla="*/ 236305 h 739822"/>
              <a:gd name="connsiteX4" fmla="*/ 369870 w 410967"/>
              <a:gd name="connsiteY4" fmla="*/ 267128 h 739822"/>
              <a:gd name="connsiteX5" fmla="*/ 349322 w 410967"/>
              <a:gd name="connsiteY5" fmla="*/ 349321 h 739822"/>
              <a:gd name="connsiteX6" fmla="*/ 339048 w 410967"/>
              <a:gd name="connsiteY6" fmla="*/ 452063 h 739822"/>
              <a:gd name="connsiteX7" fmla="*/ 246580 w 410967"/>
              <a:gd name="connsiteY7" fmla="*/ 503434 h 739822"/>
              <a:gd name="connsiteX8" fmla="*/ 205483 w 410967"/>
              <a:gd name="connsiteY8" fmla="*/ 544530 h 739822"/>
              <a:gd name="connsiteX9" fmla="*/ 154113 w 410967"/>
              <a:gd name="connsiteY9" fmla="*/ 585627 h 739822"/>
              <a:gd name="connsiteX10" fmla="*/ 123290 w 410967"/>
              <a:gd name="connsiteY10" fmla="*/ 606175 h 739822"/>
              <a:gd name="connsiteX11" fmla="*/ 71919 w 410967"/>
              <a:gd name="connsiteY11" fmla="*/ 657546 h 739822"/>
              <a:gd name="connsiteX12" fmla="*/ 20549 w 410967"/>
              <a:gd name="connsiteY12" fmla="*/ 708917 h 739822"/>
              <a:gd name="connsiteX13" fmla="*/ 0 w 410967"/>
              <a:gd name="connsiteY13" fmla="*/ 739739 h 7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967" h="739822">
                <a:moveTo>
                  <a:pt x="410967" y="0"/>
                </a:moveTo>
                <a:cubicBezTo>
                  <a:pt x="407542" y="51371"/>
                  <a:pt x="406378" y="102942"/>
                  <a:pt x="400692" y="154112"/>
                </a:cubicBezTo>
                <a:cubicBezTo>
                  <a:pt x="399496" y="164876"/>
                  <a:pt x="393045" y="174428"/>
                  <a:pt x="390418" y="184935"/>
                </a:cubicBezTo>
                <a:cubicBezTo>
                  <a:pt x="386183" y="201876"/>
                  <a:pt x="384379" y="219364"/>
                  <a:pt x="380144" y="236305"/>
                </a:cubicBezTo>
                <a:cubicBezTo>
                  <a:pt x="377517" y="246812"/>
                  <a:pt x="372720" y="256680"/>
                  <a:pt x="369870" y="267128"/>
                </a:cubicBezTo>
                <a:cubicBezTo>
                  <a:pt x="362439" y="294374"/>
                  <a:pt x="349322" y="349321"/>
                  <a:pt x="349322" y="349321"/>
                </a:cubicBezTo>
                <a:cubicBezTo>
                  <a:pt x="345897" y="383568"/>
                  <a:pt x="354440" y="421278"/>
                  <a:pt x="339048" y="452063"/>
                </a:cubicBezTo>
                <a:cubicBezTo>
                  <a:pt x="324918" y="480323"/>
                  <a:pt x="276042" y="493613"/>
                  <a:pt x="246580" y="503434"/>
                </a:cubicBezTo>
                <a:cubicBezTo>
                  <a:pt x="227834" y="559672"/>
                  <a:pt x="251627" y="515690"/>
                  <a:pt x="205483" y="544530"/>
                </a:cubicBezTo>
                <a:cubicBezTo>
                  <a:pt x="186887" y="556152"/>
                  <a:pt x="171656" y="572470"/>
                  <a:pt x="154113" y="585627"/>
                </a:cubicBezTo>
                <a:cubicBezTo>
                  <a:pt x="144235" y="593036"/>
                  <a:pt x="133564" y="599326"/>
                  <a:pt x="123290" y="606175"/>
                </a:cubicBezTo>
                <a:cubicBezTo>
                  <a:pt x="68498" y="688366"/>
                  <a:pt x="140411" y="589055"/>
                  <a:pt x="71919" y="657546"/>
                </a:cubicBezTo>
                <a:cubicBezTo>
                  <a:pt x="3417" y="726046"/>
                  <a:pt x="102750" y="654114"/>
                  <a:pt x="20549" y="708917"/>
                </a:cubicBezTo>
                <a:cubicBezTo>
                  <a:pt x="9192" y="742988"/>
                  <a:pt x="21105" y="739739"/>
                  <a:pt x="0" y="7397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E0B35C1-60FF-4B19-A10C-DAB7358CC34F}"/>
              </a:ext>
            </a:extLst>
          </p:cNvPr>
          <p:cNvSpPr/>
          <p:nvPr/>
        </p:nvSpPr>
        <p:spPr>
          <a:xfrm>
            <a:off x="4063740" y="3041099"/>
            <a:ext cx="410967" cy="739822"/>
          </a:xfrm>
          <a:custGeom>
            <a:avLst/>
            <a:gdLst>
              <a:gd name="connsiteX0" fmla="*/ 410967 w 410967"/>
              <a:gd name="connsiteY0" fmla="*/ 0 h 739822"/>
              <a:gd name="connsiteX1" fmla="*/ 400692 w 410967"/>
              <a:gd name="connsiteY1" fmla="*/ 154112 h 739822"/>
              <a:gd name="connsiteX2" fmla="*/ 390418 w 410967"/>
              <a:gd name="connsiteY2" fmla="*/ 184935 h 739822"/>
              <a:gd name="connsiteX3" fmla="*/ 380144 w 410967"/>
              <a:gd name="connsiteY3" fmla="*/ 236305 h 739822"/>
              <a:gd name="connsiteX4" fmla="*/ 369870 w 410967"/>
              <a:gd name="connsiteY4" fmla="*/ 267128 h 739822"/>
              <a:gd name="connsiteX5" fmla="*/ 349322 w 410967"/>
              <a:gd name="connsiteY5" fmla="*/ 349321 h 739822"/>
              <a:gd name="connsiteX6" fmla="*/ 339048 w 410967"/>
              <a:gd name="connsiteY6" fmla="*/ 452063 h 739822"/>
              <a:gd name="connsiteX7" fmla="*/ 246580 w 410967"/>
              <a:gd name="connsiteY7" fmla="*/ 503434 h 739822"/>
              <a:gd name="connsiteX8" fmla="*/ 205483 w 410967"/>
              <a:gd name="connsiteY8" fmla="*/ 544530 h 739822"/>
              <a:gd name="connsiteX9" fmla="*/ 154113 w 410967"/>
              <a:gd name="connsiteY9" fmla="*/ 585627 h 739822"/>
              <a:gd name="connsiteX10" fmla="*/ 123290 w 410967"/>
              <a:gd name="connsiteY10" fmla="*/ 606175 h 739822"/>
              <a:gd name="connsiteX11" fmla="*/ 71919 w 410967"/>
              <a:gd name="connsiteY11" fmla="*/ 657546 h 739822"/>
              <a:gd name="connsiteX12" fmla="*/ 20549 w 410967"/>
              <a:gd name="connsiteY12" fmla="*/ 708917 h 739822"/>
              <a:gd name="connsiteX13" fmla="*/ 0 w 410967"/>
              <a:gd name="connsiteY13" fmla="*/ 739739 h 7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967" h="739822">
                <a:moveTo>
                  <a:pt x="410967" y="0"/>
                </a:moveTo>
                <a:cubicBezTo>
                  <a:pt x="407542" y="51371"/>
                  <a:pt x="406378" y="102942"/>
                  <a:pt x="400692" y="154112"/>
                </a:cubicBezTo>
                <a:cubicBezTo>
                  <a:pt x="399496" y="164876"/>
                  <a:pt x="393045" y="174428"/>
                  <a:pt x="390418" y="184935"/>
                </a:cubicBezTo>
                <a:cubicBezTo>
                  <a:pt x="386183" y="201876"/>
                  <a:pt x="384379" y="219364"/>
                  <a:pt x="380144" y="236305"/>
                </a:cubicBezTo>
                <a:cubicBezTo>
                  <a:pt x="377517" y="246812"/>
                  <a:pt x="372720" y="256680"/>
                  <a:pt x="369870" y="267128"/>
                </a:cubicBezTo>
                <a:cubicBezTo>
                  <a:pt x="362439" y="294374"/>
                  <a:pt x="349322" y="349321"/>
                  <a:pt x="349322" y="349321"/>
                </a:cubicBezTo>
                <a:cubicBezTo>
                  <a:pt x="345897" y="383568"/>
                  <a:pt x="354440" y="421278"/>
                  <a:pt x="339048" y="452063"/>
                </a:cubicBezTo>
                <a:cubicBezTo>
                  <a:pt x="324918" y="480323"/>
                  <a:pt x="276042" y="493613"/>
                  <a:pt x="246580" y="503434"/>
                </a:cubicBezTo>
                <a:cubicBezTo>
                  <a:pt x="227834" y="559672"/>
                  <a:pt x="251627" y="515690"/>
                  <a:pt x="205483" y="544530"/>
                </a:cubicBezTo>
                <a:cubicBezTo>
                  <a:pt x="186887" y="556152"/>
                  <a:pt x="171656" y="572470"/>
                  <a:pt x="154113" y="585627"/>
                </a:cubicBezTo>
                <a:cubicBezTo>
                  <a:pt x="144235" y="593036"/>
                  <a:pt x="133564" y="599326"/>
                  <a:pt x="123290" y="606175"/>
                </a:cubicBezTo>
                <a:cubicBezTo>
                  <a:pt x="68498" y="688366"/>
                  <a:pt x="140411" y="589055"/>
                  <a:pt x="71919" y="657546"/>
                </a:cubicBezTo>
                <a:cubicBezTo>
                  <a:pt x="3417" y="726046"/>
                  <a:pt x="102750" y="654114"/>
                  <a:pt x="20549" y="708917"/>
                </a:cubicBezTo>
                <a:cubicBezTo>
                  <a:pt x="9192" y="742988"/>
                  <a:pt x="21105" y="739739"/>
                  <a:pt x="0" y="7397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ED3A4A3-7524-4BAF-BFEB-6A6057C29128}"/>
              </a:ext>
            </a:extLst>
          </p:cNvPr>
          <p:cNvSpPr/>
          <p:nvPr/>
        </p:nvSpPr>
        <p:spPr>
          <a:xfrm>
            <a:off x="4999274" y="3048722"/>
            <a:ext cx="410967" cy="739822"/>
          </a:xfrm>
          <a:custGeom>
            <a:avLst/>
            <a:gdLst>
              <a:gd name="connsiteX0" fmla="*/ 410967 w 410967"/>
              <a:gd name="connsiteY0" fmla="*/ 0 h 739822"/>
              <a:gd name="connsiteX1" fmla="*/ 400692 w 410967"/>
              <a:gd name="connsiteY1" fmla="*/ 154112 h 739822"/>
              <a:gd name="connsiteX2" fmla="*/ 390418 w 410967"/>
              <a:gd name="connsiteY2" fmla="*/ 184935 h 739822"/>
              <a:gd name="connsiteX3" fmla="*/ 380144 w 410967"/>
              <a:gd name="connsiteY3" fmla="*/ 236305 h 739822"/>
              <a:gd name="connsiteX4" fmla="*/ 369870 w 410967"/>
              <a:gd name="connsiteY4" fmla="*/ 267128 h 739822"/>
              <a:gd name="connsiteX5" fmla="*/ 349322 w 410967"/>
              <a:gd name="connsiteY5" fmla="*/ 349321 h 739822"/>
              <a:gd name="connsiteX6" fmla="*/ 339048 w 410967"/>
              <a:gd name="connsiteY6" fmla="*/ 452063 h 739822"/>
              <a:gd name="connsiteX7" fmla="*/ 246580 w 410967"/>
              <a:gd name="connsiteY7" fmla="*/ 503434 h 739822"/>
              <a:gd name="connsiteX8" fmla="*/ 205483 w 410967"/>
              <a:gd name="connsiteY8" fmla="*/ 544530 h 739822"/>
              <a:gd name="connsiteX9" fmla="*/ 154113 w 410967"/>
              <a:gd name="connsiteY9" fmla="*/ 585627 h 739822"/>
              <a:gd name="connsiteX10" fmla="*/ 123290 w 410967"/>
              <a:gd name="connsiteY10" fmla="*/ 606175 h 739822"/>
              <a:gd name="connsiteX11" fmla="*/ 71919 w 410967"/>
              <a:gd name="connsiteY11" fmla="*/ 657546 h 739822"/>
              <a:gd name="connsiteX12" fmla="*/ 20549 w 410967"/>
              <a:gd name="connsiteY12" fmla="*/ 708917 h 739822"/>
              <a:gd name="connsiteX13" fmla="*/ 0 w 410967"/>
              <a:gd name="connsiteY13" fmla="*/ 739739 h 7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967" h="739822">
                <a:moveTo>
                  <a:pt x="410967" y="0"/>
                </a:moveTo>
                <a:cubicBezTo>
                  <a:pt x="407542" y="51371"/>
                  <a:pt x="406378" y="102942"/>
                  <a:pt x="400692" y="154112"/>
                </a:cubicBezTo>
                <a:cubicBezTo>
                  <a:pt x="399496" y="164876"/>
                  <a:pt x="393045" y="174428"/>
                  <a:pt x="390418" y="184935"/>
                </a:cubicBezTo>
                <a:cubicBezTo>
                  <a:pt x="386183" y="201876"/>
                  <a:pt x="384379" y="219364"/>
                  <a:pt x="380144" y="236305"/>
                </a:cubicBezTo>
                <a:cubicBezTo>
                  <a:pt x="377517" y="246812"/>
                  <a:pt x="372720" y="256680"/>
                  <a:pt x="369870" y="267128"/>
                </a:cubicBezTo>
                <a:cubicBezTo>
                  <a:pt x="362439" y="294374"/>
                  <a:pt x="349322" y="349321"/>
                  <a:pt x="349322" y="349321"/>
                </a:cubicBezTo>
                <a:cubicBezTo>
                  <a:pt x="345897" y="383568"/>
                  <a:pt x="354440" y="421278"/>
                  <a:pt x="339048" y="452063"/>
                </a:cubicBezTo>
                <a:cubicBezTo>
                  <a:pt x="324918" y="480323"/>
                  <a:pt x="276042" y="493613"/>
                  <a:pt x="246580" y="503434"/>
                </a:cubicBezTo>
                <a:cubicBezTo>
                  <a:pt x="227834" y="559672"/>
                  <a:pt x="251627" y="515690"/>
                  <a:pt x="205483" y="544530"/>
                </a:cubicBezTo>
                <a:cubicBezTo>
                  <a:pt x="186887" y="556152"/>
                  <a:pt x="171656" y="572470"/>
                  <a:pt x="154113" y="585627"/>
                </a:cubicBezTo>
                <a:cubicBezTo>
                  <a:pt x="144235" y="593036"/>
                  <a:pt x="133564" y="599326"/>
                  <a:pt x="123290" y="606175"/>
                </a:cubicBezTo>
                <a:cubicBezTo>
                  <a:pt x="68498" y="688366"/>
                  <a:pt x="140411" y="589055"/>
                  <a:pt x="71919" y="657546"/>
                </a:cubicBezTo>
                <a:cubicBezTo>
                  <a:pt x="3417" y="726046"/>
                  <a:pt x="102750" y="654114"/>
                  <a:pt x="20549" y="708917"/>
                </a:cubicBezTo>
                <a:cubicBezTo>
                  <a:pt x="9192" y="742988"/>
                  <a:pt x="21105" y="739739"/>
                  <a:pt x="0" y="7397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3566717-FED2-4BC1-B301-ED3F41DDA00C}"/>
              </a:ext>
            </a:extLst>
          </p:cNvPr>
          <p:cNvSpPr/>
          <p:nvPr/>
        </p:nvSpPr>
        <p:spPr>
          <a:xfrm>
            <a:off x="5116888" y="3059089"/>
            <a:ext cx="410967" cy="739822"/>
          </a:xfrm>
          <a:custGeom>
            <a:avLst/>
            <a:gdLst>
              <a:gd name="connsiteX0" fmla="*/ 410967 w 410967"/>
              <a:gd name="connsiteY0" fmla="*/ 0 h 739822"/>
              <a:gd name="connsiteX1" fmla="*/ 400692 w 410967"/>
              <a:gd name="connsiteY1" fmla="*/ 154112 h 739822"/>
              <a:gd name="connsiteX2" fmla="*/ 390418 w 410967"/>
              <a:gd name="connsiteY2" fmla="*/ 184935 h 739822"/>
              <a:gd name="connsiteX3" fmla="*/ 380144 w 410967"/>
              <a:gd name="connsiteY3" fmla="*/ 236305 h 739822"/>
              <a:gd name="connsiteX4" fmla="*/ 369870 w 410967"/>
              <a:gd name="connsiteY4" fmla="*/ 267128 h 739822"/>
              <a:gd name="connsiteX5" fmla="*/ 349322 w 410967"/>
              <a:gd name="connsiteY5" fmla="*/ 349321 h 739822"/>
              <a:gd name="connsiteX6" fmla="*/ 339048 w 410967"/>
              <a:gd name="connsiteY6" fmla="*/ 452063 h 739822"/>
              <a:gd name="connsiteX7" fmla="*/ 246580 w 410967"/>
              <a:gd name="connsiteY7" fmla="*/ 503434 h 739822"/>
              <a:gd name="connsiteX8" fmla="*/ 205483 w 410967"/>
              <a:gd name="connsiteY8" fmla="*/ 544530 h 739822"/>
              <a:gd name="connsiteX9" fmla="*/ 154113 w 410967"/>
              <a:gd name="connsiteY9" fmla="*/ 585627 h 739822"/>
              <a:gd name="connsiteX10" fmla="*/ 123290 w 410967"/>
              <a:gd name="connsiteY10" fmla="*/ 606175 h 739822"/>
              <a:gd name="connsiteX11" fmla="*/ 71919 w 410967"/>
              <a:gd name="connsiteY11" fmla="*/ 657546 h 739822"/>
              <a:gd name="connsiteX12" fmla="*/ 20549 w 410967"/>
              <a:gd name="connsiteY12" fmla="*/ 708917 h 739822"/>
              <a:gd name="connsiteX13" fmla="*/ 0 w 410967"/>
              <a:gd name="connsiteY13" fmla="*/ 739739 h 7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967" h="739822">
                <a:moveTo>
                  <a:pt x="410967" y="0"/>
                </a:moveTo>
                <a:cubicBezTo>
                  <a:pt x="407542" y="51371"/>
                  <a:pt x="406378" y="102942"/>
                  <a:pt x="400692" y="154112"/>
                </a:cubicBezTo>
                <a:cubicBezTo>
                  <a:pt x="399496" y="164876"/>
                  <a:pt x="393045" y="174428"/>
                  <a:pt x="390418" y="184935"/>
                </a:cubicBezTo>
                <a:cubicBezTo>
                  <a:pt x="386183" y="201876"/>
                  <a:pt x="384379" y="219364"/>
                  <a:pt x="380144" y="236305"/>
                </a:cubicBezTo>
                <a:cubicBezTo>
                  <a:pt x="377517" y="246812"/>
                  <a:pt x="372720" y="256680"/>
                  <a:pt x="369870" y="267128"/>
                </a:cubicBezTo>
                <a:cubicBezTo>
                  <a:pt x="362439" y="294374"/>
                  <a:pt x="349322" y="349321"/>
                  <a:pt x="349322" y="349321"/>
                </a:cubicBezTo>
                <a:cubicBezTo>
                  <a:pt x="345897" y="383568"/>
                  <a:pt x="354440" y="421278"/>
                  <a:pt x="339048" y="452063"/>
                </a:cubicBezTo>
                <a:cubicBezTo>
                  <a:pt x="324918" y="480323"/>
                  <a:pt x="276042" y="493613"/>
                  <a:pt x="246580" y="503434"/>
                </a:cubicBezTo>
                <a:cubicBezTo>
                  <a:pt x="227834" y="559672"/>
                  <a:pt x="251627" y="515690"/>
                  <a:pt x="205483" y="544530"/>
                </a:cubicBezTo>
                <a:cubicBezTo>
                  <a:pt x="186887" y="556152"/>
                  <a:pt x="171656" y="572470"/>
                  <a:pt x="154113" y="585627"/>
                </a:cubicBezTo>
                <a:cubicBezTo>
                  <a:pt x="144235" y="593036"/>
                  <a:pt x="133564" y="599326"/>
                  <a:pt x="123290" y="606175"/>
                </a:cubicBezTo>
                <a:cubicBezTo>
                  <a:pt x="68498" y="688366"/>
                  <a:pt x="140411" y="589055"/>
                  <a:pt x="71919" y="657546"/>
                </a:cubicBezTo>
                <a:cubicBezTo>
                  <a:pt x="3417" y="726046"/>
                  <a:pt x="102750" y="654114"/>
                  <a:pt x="20549" y="708917"/>
                </a:cubicBezTo>
                <a:cubicBezTo>
                  <a:pt x="9192" y="742988"/>
                  <a:pt x="21105" y="739739"/>
                  <a:pt x="0" y="7397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36D7A1-B6A3-4774-A49B-94647683D280}"/>
              </a:ext>
            </a:extLst>
          </p:cNvPr>
          <p:cNvSpPr/>
          <p:nvPr/>
        </p:nvSpPr>
        <p:spPr>
          <a:xfrm>
            <a:off x="4958211" y="2930704"/>
            <a:ext cx="410967" cy="739822"/>
          </a:xfrm>
          <a:custGeom>
            <a:avLst/>
            <a:gdLst>
              <a:gd name="connsiteX0" fmla="*/ 410967 w 410967"/>
              <a:gd name="connsiteY0" fmla="*/ 0 h 739822"/>
              <a:gd name="connsiteX1" fmla="*/ 400692 w 410967"/>
              <a:gd name="connsiteY1" fmla="*/ 154112 h 739822"/>
              <a:gd name="connsiteX2" fmla="*/ 390418 w 410967"/>
              <a:gd name="connsiteY2" fmla="*/ 184935 h 739822"/>
              <a:gd name="connsiteX3" fmla="*/ 380144 w 410967"/>
              <a:gd name="connsiteY3" fmla="*/ 236305 h 739822"/>
              <a:gd name="connsiteX4" fmla="*/ 369870 w 410967"/>
              <a:gd name="connsiteY4" fmla="*/ 267128 h 739822"/>
              <a:gd name="connsiteX5" fmla="*/ 349322 w 410967"/>
              <a:gd name="connsiteY5" fmla="*/ 349321 h 739822"/>
              <a:gd name="connsiteX6" fmla="*/ 339048 w 410967"/>
              <a:gd name="connsiteY6" fmla="*/ 452063 h 739822"/>
              <a:gd name="connsiteX7" fmla="*/ 246580 w 410967"/>
              <a:gd name="connsiteY7" fmla="*/ 503434 h 739822"/>
              <a:gd name="connsiteX8" fmla="*/ 205483 w 410967"/>
              <a:gd name="connsiteY8" fmla="*/ 544530 h 739822"/>
              <a:gd name="connsiteX9" fmla="*/ 154113 w 410967"/>
              <a:gd name="connsiteY9" fmla="*/ 585627 h 739822"/>
              <a:gd name="connsiteX10" fmla="*/ 123290 w 410967"/>
              <a:gd name="connsiteY10" fmla="*/ 606175 h 739822"/>
              <a:gd name="connsiteX11" fmla="*/ 71919 w 410967"/>
              <a:gd name="connsiteY11" fmla="*/ 657546 h 739822"/>
              <a:gd name="connsiteX12" fmla="*/ 20549 w 410967"/>
              <a:gd name="connsiteY12" fmla="*/ 708917 h 739822"/>
              <a:gd name="connsiteX13" fmla="*/ 0 w 410967"/>
              <a:gd name="connsiteY13" fmla="*/ 739739 h 7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967" h="739822">
                <a:moveTo>
                  <a:pt x="410967" y="0"/>
                </a:moveTo>
                <a:cubicBezTo>
                  <a:pt x="407542" y="51371"/>
                  <a:pt x="406378" y="102942"/>
                  <a:pt x="400692" y="154112"/>
                </a:cubicBezTo>
                <a:cubicBezTo>
                  <a:pt x="399496" y="164876"/>
                  <a:pt x="393045" y="174428"/>
                  <a:pt x="390418" y="184935"/>
                </a:cubicBezTo>
                <a:cubicBezTo>
                  <a:pt x="386183" y="201876"/>
                  <a:pt x="384379" y="219364"/>
                  <a:pt x="380144" y="236305"/>
                </a:cubicBezTo>
                <a:cubicBezTo>
                  <a:pt x="377517" y="246812"/>
                  <a:pt x="372720" y="256680"/>
                  <a:pt x="369870" y="267128"/>
                </a:cubicBezTo>
                <a:cubicBezTo>
                  <a:pt x="362439" y="294374"/>
                  <a:pt x="349322" y="349321"/>
                  <a:pt x="349322" y="349321"/>
                </a:cubicBezTo>
                <a:cubicBezTo>
                  <a:pt x="345897" y="383568"/>
                  <a:pt x="354440" y="421278"/>
                  <a:pt x="339048" y="452063"/>
                </a:cubicBezTo>
                <a:cubicBezTo>
                  <a:pt x="324918" y="480323"/>
                  <a:pt x="276042" y="493613"/>
                  <a:pt x="246580" y="503434"/>
                </a:cubicBezTo>
                <a:cubicBezTo>
                  <a:pt x="227834" y="559672"/>
                  <a:pt x="251627" y="515690"/>
                  <a:pt x="205483" y="544530"/>
                </a:cubicBezTo>
                <a:cubicBezTo>
                  <a:pt x="186887" y="556152"/>
                  <a:pt x="171656" y="572470"/>
                  <a:pt x="154113" y="585627"/>
                </a:cubicBezTo>
                <a:cubicBezTo>
                  <a:pt x="144235" y="593036"/>
                  <a:pt x="133564" y="599326"/>
                  <a:pt x="123290" y="606175"/>
                </a:cubicBezTo>
                <a:cubicBezTo>
                  <a:pt x="68498" y="688366"/>
                  <a:pt x="140411" y="589055"/>
                  <a:pt x="71919" y="657546"/>
                </a:cubicBezTo>
                <a:cubicBezTo>
                  <a:pt x="3417" y="726046"/>
                  <a:pt x="102750" y="654114"/>
                  <a:pt x="20549" y="708917"/>
                </a:cubicBezTo>
                <a:cubicBezTo>
                  <a:pt x="9192" y="742988"/>
                  <a:pt x="21105" y="739739"/>
                  <a:pt x="0" y="7397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9823727F-829D-4FF6-A077-9A415FB9E3CE}"/>
              </a:ext>
            </a:extLst>
          </p:cNvPr>
          <p:cNvSpPr/>
          <p:nvPr/>
        </p:nvSpPr>
        <p:spPr>
          <a:xfrm>
            <a:off x="6265792" y="3061699"/>
            <a:ext cx="93911" cy="873303"/>
          </a:xfrm>
          <a:custGeom>
            <a:avLst/>
            <a:gdLst>
              <a:gd name="connsiteX0" fmla="*/ 52815 w 93911"/>
              <a:gd name="connsiteY0" fmla="*/ 0 h 873303"/>
              <a:gd name="connsiteX1" fmla="*/ 52815 w 93911"/>
              <a:gd name="connsiteY1" fmla="*/ 102741 h 873303"/>
              <a:gd name="connsiteX2" fmla="*/ 63089 w 93911"/>
              <a:gd name="connsiteY2" fmla="*/ 236305 h 873303"/>
              <a:gd name="connsiteX3" fmla="*/ 83637 w 93911"/>
              <a:gd name="connsiteY3" fmla="*/ 349321 h 873303"/>
              <a:gd name="connsiteX4" fmla="*/ 93911 w 93911"/>
              <a:gd name="connsiteY4" fmla="*/ 482885 h 873303"/>
              <a:gd name="connsiteX5" fmla="*/ 73363 w 93911"/>
              <a:gd name="connsiteY5" fmla="*/ 575353 h 873303"/>
              <a:gd name="connsiteX6" fmla="*/ 63089 w 93911"/>
              <a:gd name="connsiteY6" fmla="*/ 616449 h 873303"/>
              <a:gd name="connsiteX7" fmla="*/ 52815 w 93911"/>
              <a:gd name="connsiteY7" fmla="*/ 647272 h 873303"/>
              <a:gd name="connsiteX8" fmla="*/ 32266 w 93911"/>
              <a:gd name="connsiteY8" fmla="*/ 770562 h 873303"/>
              <a:gd name="connsiteX9" fmla="*/ 1444 w 93911"/>
              <a:gd name="connsiteY9" fmla="*/ 842481 h 873303"/>
              <a:gd name="connsiteX10" fmla="*/ 1444 w 93911"/>
              <a:gd name="connsiteY10" fmla="*/ 873303 h 87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911" h="873303">
                <a:moveTo>
                  <a:pt x="52815" y="0"/>
                </a:moveTo>
                <a:cubicBezTo>
                  <a:pt x="35202" y="88065"/>
                  <a:pt x="43030" y="14677"/>
                  <a:pt x="52815" y="102741"/>
                </a:cubicBezTo>
                <a:cubicBezTo>
                  <a:pt x="57746" y="147121"/>
                  <a:pt x="58415" y="191897"/>
                  <a:pt x="63089" y="236305"/>
                </a:cubicBezTo>
                <a:cubicBezTo>
                  <a:pt x="66010" y="264055"/>
                  <a:pt x="77848" y="320375"/>
                  <a:pt x="83637" y="349321"/>
                </a:cubicBezTo>
                <a:cubicBezTo>
                  <a:pt x="87062" y="393842"/>
                  <a:pt x="93911" y="438232"/>
                  <a:pt x="93911" y="482885"/>
                </a:cubicBezTo>
                <a:cubicBezTo>
                  <a:pt x="93911" y="529237"/>
                  <a:pt x="83958" y="538272"/>
                  <a:pt x="73363" y="575353"/>
                </a:cubicBezTo>
                <a:cubicBezTo>
                  <a:pt x="69484" y="588930"/>
                  <a:pt x="66968" y="602872"/>
                  <a:pt x="63089" y="616449"/>
                </a:cubicBezTo>
                <a:cubicBezTo>
                  <a:pt x="60114" y="626862"/>
                  <a:pt x="55442" y="636765"/>
                  <a:pt x="52815" y="647272"/>
                </a:cubicBezTo>
                <a:cubicBezTo>
                  <a:pt x="38619" y="704056"/>
                  <a:pt x="43863" y="706779"/>
                  <a:pt x="32266" y="770562"/>
                </a:cubicBezTo>
                <a:cubicBezTo>
                  <a:pt x="7484" y="906858"/>
                  <a:pt x="39893" y="727134"/>
                  <a:pt x="1444" y="842481"/>
                </a:cubicBezTo>
                <a:cubicBezTo>
                  <a:pt x="-1805" y="852228"/>
                  <a:pt x="1444" y="863029"/>
                  <a:pt x="1444" y="8733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05705F5-4EA9-45D7-9D65-9FAB2150D7E4}"/>
              </a:ext>
            </a:extLst>
          </p:cNvPr>
          <p:cNvSpPr/>
          <p:nvPr/>
        </p:nvSpPr>
        <p:spPr>
          <a:xfrm>
            <a:off x="6400800" y="3102796"/>
            <a:ext cx="102742" cy="770561"/>
          </a:xfrm>
          <a:custGeom>
            <a:avLst/>
            <a:gdLst>
              <a:gd name="connsiteX0" fmla="*/ 0 w 102742"/>
              <a:gd name="connsiteY0" fmla="*/ 0 h 770561"/>
              <a:gd name="connsiteX1" fmla="*/ 10274 w 102742"/>
              <a:gd name="connsiteY1" fmla="*/ 61644 h 770561"/>
              <a:gd name="connsiteX2" fmla="*/ 20548 w 102742"/>
              <a:gd name="connsiteY2" fmla="*/ 102741 h 770561"/>
              <a:gd name="connsiteX3" fmla="*/ 41097 w 102742"/>
              <a:gd name="connsiteY3" fmla="*/ 205483 h 770561"/>
              <a:gd name="connsiteX4" fmla="*/ 51371 w 102742"/>
              <a:gd name="connsiteY4" fmla="*/ 287676 h 770561"/>
              <a:gd name="connsiteX5" fmla="*/ 82193 w 102742"/>
              <a:gd name="connsiteY5" fmla="*/ 390417 h 770561"/>
              <a:gd name="connsiteX6" fmla="*/ 102742 w 102742"/>
              <a:gd name="connsiteY6" fmla="*/ 462337 h 770561"/>
              <a:gd name="connsiteX7" fmla="*/ 92467 w 102742"/>
              <a:gd name="connsiteY7" fmla="*/ 493159 h 770561"/>
              <a:gd name="connsiteX8" fmla="*/ 82193 w 102742"/>
              <a:gd name="connsiteY8" fmla="*/ 534256 h 770561"/>
              <a:gd name="connsiteX9" fmla="*/ 61645 w 102742"/>
              <a:gd name="connsiteY9" fmla="*/ 565078 h 770561"/>
              <a:gd name="connsiteX10" fmla="*/ 41097 w 102742"/>
              <a:gd name="connsiteY10" fmla="*/ 698642 h 770561"/>
              <a:gd name="connsiteX11" fmla="*/ 20548 w 102742"/>
              <a:gd name="connsiteY11" fmla="*/ 729465 h 770561"/>
              <a:gd name="connsiteX12" fmla="*/ 10274 w 102742"/>
              <a:gd name="connsiteY12" fmla="*/ 770561 h 77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42" h="770561">
                <a:moveTo>
                  <a:pt x="0" y="0"/>
                </a:moveTo>
                <a:cubicBezTo>
                  <a:pt x="3425" y="20548"/>
                  <a:pt x="6189" y="41217"/>
                  <a:pt x="10274" y="61644"/>
                </a:cubicBezTo>
                <a:cubicBezTo>
                  <a:pt x="13043" y="75490"/>
                  <a:pt x="18022" y="88848"/>
                  <a:pt x="20548" y="102741"/>
                </a:cubicBezTo>
                <a:cubicBezTo>
                  <a:pt x="39436" y="206628"/>
                  <a:pt x="19996" y="142185"/>
                  <a:pt x="41097" y="205483"/>
                </a:cubicBezTo>
                <a:cubicBezTo>
                  <a:pt x="44522" y="232881"/>
                  <a:pt x="46832" y="260441"/>
                  <a:pt x="51371" y="287676"/>
                </a:cubicBezTo>
                <a:cubicBezTo>
                  <a:pt x="59525" y="336603"/>
                  <a:pt x="68489" y="335598"/>
                  <a:pt x="82193" y="390417"/>
                </a:cubicBezTo>
                <a:cubicBezTo>
                  <a:pt x="95094" y="442021"/>
                  <a:pt x="88001" y="418118"/>
                  <a:pt x="102742" y="462337"/>
                </a:cubicBezTo>
                <a:cubicBezTo>
                  <a:pt x="99317" y="472611"/>
                  <a:pt x="95442" y="482746"/>
                  <a:pt x="92467" y="493159"/>
                </a:cubicBezTo>
                <a:cubicBezTo>
                  <a:pt x="88588" y="506736"/>
                  <a:pt x="87755" y="521277"/>
                  <a:pt x="82193" y="534256"/>
                </a:cubicBezTo>
                <a:cubicBezTo>
                  <a:pt x="77329" y="545605"/>
                  <a:pt x="68494" y="554804"/>
                  <a:pt x="61645" y="565078"/>
                </a:cubicBezTo>
                <a:cubicBezTo>
                  <a:pt x="59583" y="583639"/>
                  <a:pt x="54444" y="667500"/>
                  <a:pt x="41097" y="698642"/>
                </a:cubicBezTo>
                <a:cubicBezTo>
                  <a:pt x="36233" y="709992"/>
                  <a:pt x="27398" y="719191"/>
                  <a:pt x="20548" y="729465"/>
                </a:cubicBezTo>
                <a:cubicBezTo>
                  <a:pt x="9191" y="763536"/>
                  <a:pt x="10274" y="749457"/>
                  <a:pt x="10274" y="7705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2CAB686-5C55-4404-90E7-E707A1873467}"/>
              </a:ext>
            </a:extLst>
          </p:cNvPr>
          <p:cNvSpPr/>
          <p:nvPr/>
        </p:nvSpPr>
        <p:spPr>
          <a:xfrm>
            <a:off x="5712431" y="3298004"/>
            <a:ext cx="421241" cy="678095"/>
          </a:xfrm>
          <a:custGeom>
            <a:avLst/>
            <a:gdLst>
              <a:gd name="connsiteX0" fmla="*/ 71920 w 421241"/>
              <a:gd name="connsiteY0" fmla="*/ 678095 h 678095"/>
              <a:gd name="connsiteX1" fmla="*/ 61645 w 421241"/>
              <a:gd name="connsiteY1" fmla="*/ 616450 h 678095"/>
              <a:gd name="connsiteX2" fmla="*/ 41097 w 421241"/>
              <a:gd name="connsiteY2" fmla="*/ 493160 h 678095"/>
              <a:gd name="connsiteX3" fmla="*/ 30823 w 421241"/>
              <a:gd name="connsiteY3" fmla="*/ 380144 h 678095"/>
              <a:gd name="connsiteX4" fmla="*/ 10275 w 421241"/>
              <a:gd name="connsiteY4" fmla="*/ 318499 h 678095"/>
              <a:gd name="connsiteX5" fmla="*/ 0 w 421241"/>
              <a:gd name="connsiteY5" fmla="*/ 277403 h 678095"/>
              <a:gd name="connsiteX6" fmla="*/ 82194 w 421241"/>
              <a:gd name="connsiteY6" fmla="*/ 226032 h 678095"/>
              <a:gd name="connsiteX7" fmla="*/ 154113 w 421241"/>
              <a:gd name="connsiteY7" fmla="*/ 195209 h 678095"/>
              <a:gd name="connsiteX8" fmla="*/ 174661 w 421241"/>
              <a:gd name="connsiteY8" fmla="*/ 164387 h 678095"/>
              <a:gd name="connsiteX9" fmla="*/ 205484 w 421241"/>
              <a:gd name="connsiteY9" fmla="*/ 154113 h 678095"/>
              <a:gd name="connsiteX10" fmla="*/ 267129 w 421241"/>
              <a:gd name="connsiteY10" fmla="*/ 113016 h 678095"/>
              <a:gd name="connsiteX11" fmla="*/ 359596 w 421241"/>
              <a:gd name="connsiteY11" fmla="*/ 51371 h 678095"/>
              <a:gd name="connsiteX12" fmla="*/ 390418 w 421241"/>
              <a:gd name="connsiteY12" fmla="*/ 30823 h 678095"/>
              <a:gd name="connsiteX13" fmla="*/ 421241 w 421241"/>
              <a:gd name="connsiteY13" fmla="*/ 0 h 67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241" h="678095">
                <a:moveTo>
                  <a:pt x="71920" y="678095"/>
                </a:moveTo>
                <a:cubicBezTo>
                  <a:pt x="68495" y="657547"/>
                  <a:pt x="64398" y="637099"/>
                  <a:pt x="61645" y="616450"/>
                </a:cubicBezTo>
                <a:cubicBezTo>
                  <a:pt x="46350" y="501745"/>
                  <a:pt x="62513" y="557411"/>
                  <a:pt x="41097" y="493160"/>
                </a:cubicBezTo>
                <a:cubicBezTo>
                  <a:pt x="37672" y="455488"/>
                  <a:pt x="37397" y="417396"/>
                  <a:pt x="30823" y="380144"/>
                </a:cubicBezTo>
                <a:cubicBezTo>
                  <a:pt x="27059" y="358814"/>
                  <a:pt x="15529" y="339512"/>
                  <a:pt x="10275" y="318499"/>
                </a:cubicBezTo>
                <a:lnTo>
                  <a:pt x="0" y="277403"/>
                </a:lnTo>
                <a:cubicBezTo>
                  <a:pt x="104134" y="225334"/>
                  <a:pt x="-24510" y="292721"/>
                  <a:pt x="82194" y="226032"/>
                </a:cubicBezTo>
                <a:cubicBezTo>
                  <a:pt x="111212" y="207896"/>
                  <a:pt x="124151" y="205197"/>
                  <a:pt x="154113" y="195209"/>
                </a:cubicBezTo>
                <a:cubicBezTo>
                  <a:pt x="160962" y="184935"/>
                  <a:pt x="165019" y="172101"/>
                  <a:pt x="174661" y="164387"/>
                </a:cubicBezTo>
                <a:cubicBezTo>
                  <a:pt x="183118" y="157622"/>
                  <a:pt x="196017" y="159373"/>
                  <a:pt x="205484" y="154113"/>
                </a:cubicBezTo>
                <a:cubicBezTo>
                  <a:pt x="227072" y="142120"/>
                  <a:pt x="246581" y="126715"/>
                  <a:pt x="267129" y="113016"/>
                </a:cubicBezTo>
                <a:lnTo>
                  <a:pt x="359596" y="51371"/>
                </a:lnTo>
                <a:cubicBezTo>
                  <a:pt x="369870" y="44522"/>
                  <a:pt x="381687" y="39554"/>
                  <a:pt x="390418" y="30823"/>
                </a:cubicBezTo>
                <a:lnTo>
                  <a:pt x="4212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F48644C-87BC-4D43-9DFF-F3C1E9DDB067}"/>
              </a:ext>
            </a:extLst>
          </p:cNvPr>
          <p:cNvSpPr/>
          <p:nvPr/>
        </p:nvSpPr>
        <p:spPr>
          <a:xfrm>
            <a:off x="5790137" y="3329542"/>
            <a:ext cx="421241" cy="678095"/>
          </a:xfrm>
          <a:custGeom>
            <a:avLst/>
            <a:gdLst>
              <a:gd name="connsiteX0" fmla="*/ 71920 w 421241"/>
              <a:gd name="connsiteY0" fmla="*/ 678095 h 678095"/>
              <a:gd name="connsiteX1" fmla="*/ 61645 w 421241"/>
              <a:gd name="connsiteY1" fmla="*/ 616450 h 678095"/>
              <a:gd name="connsiteX2" fmla="*/ 41097 w 421241"/>
              <a:gd name="connsiteY2" fmla="*/ 493160 h 678095"/>
              <a:gd name="connsiteX3" fmla="*/ 30823 w 421241"/>
              <a:gd name="connsiteY3" fmla="*/ 380144 h 678095"/>
              <a:gd name="connsiteX4" fmla="*/ 10275 w 421241"/>
              <a:gd name="connsiteY4" fmla="*/ 318499 h 678095"/>
              <a:gd name="connsiteX5" fmla="*/ 0 w 421241"/>
              <a:gd name="connsiteY5" fmla="*/ 277403 h 678095"/>
              <a:gd name="connsiteX6" fmla="*/ 82194 w 421241"/>
              <a:gd name="connsiteY6" fmla="*/ 226032 h 678095"/>
              <a:gd name="connsiteX7" fmla="*/ 154113 w 421241"/>
              <a:gd name="connsiteY7" fmla="*/ 195209 h 678095"/>
              <a:gd name="connsiteX8" fmla="*/ 174661 w 421241"/>
              <a:gd name="connsiteY8" fmla="*/ 164387 h 678095"/>
              <a:gd name="connsiteX9" fmla="*/ 205484 w 421241"/>
              <a:gd name="connsiteY9" fmla="*/ 154113 h 678095"/>
              <a:gd name="connsiteX10" fmla="*/ 267129 w 421241"/>
              <a:gd name="connsiteY10" fmla="*/ 113016 h 678095"/>
              <a:gd name="connsiteX11" fmla="*/ 359596 w 421241"/>
              <a:gd name="connsiteY11" fmla="*/ 51371 h 678095"/>
              <a:gd name="connsiteX12" fmla="*/ 390418 w 421241"/>
              <a:gd name="connsiteY12" fmla="*/ 30823 h 678095"/>
              <a:gd name="connsiteX13" fmla="*/ 421241 w 421241"/>
              <a:gd name="connsiteY13" fmla="*/ 0 h 67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241" h="678095">
                <a:moveTo>
                  <a:pt x="71920" y="678095"/>
                </a:moveTo>
                <a:cubicBezTo>
                  <a:pt x="68495" y="657547"/>
                  <a:pt x="64398" y="637099"/>
                  <a:pt x="61645" y="616450"/>
                </a:cubicBezTo>
                <a:cubicBezTo>
                  <a:pt x="46350" y="501745"/>
                  <a:pt x="62513" y="557411"/>
                  <a:pt x="41097" y="493160"/>
                </a:cubicBezTo>
                <a:cubicBezTo>
                  <a:pt x="37672" y="455488"/>
                  <a:pt x="37397" y="417396"/>
                  <a:pt x="30823" y="380144"/>
                </a:cubicBezTo>
                <a:cubicBezTo>
                  <a:pt x="27059" y="358814"/>
                  <a:pt x="15529" y="339512"/>
                  <a:pt x="10275" y="318499"/>
                </a:cubicBezTo>
                <a:lnTo>
                  <a:pt x="0" y="277403"/>
                </a:lnTo>
                <a:cubicBezTo>
                  <a:pt x="104134" y="225334"/>
                  <a:pt x="-24510" y="292721"/>
                  <a:pt x="82194" y="226032"/>
                </a:cubicBezTo>
                <a:cubicBezTo>
                  <a:pt x="111212" y="207896"/>
                  <a:pt x="124151" y="205197"/>
                  <a:pt x="154113" y="195209"/>
                </a:cubicBezTo>
                <a:cubicBezTo>
                  <a:pt x="160962" y="184935"/>
                  <a:pt x="165019" y="172101"/>
                  <a:pt x="174661" y="164387"/>
                </a:cubicBezTo>
                <a:cubicBezTo>
                  <a:pt x="183118" y="157622"/>
                  <a:pt x="196017" y="159373"/>
                  <a:pt x="205484" y="154113"/>
                </a:cubicBezTo>
                <a:cubicBezTo>
                  <a:pt x="227072" y="142120"/>
                  <a:pt x="246581" y="126715"/>
                  <a:pt x="267129" y="113016"/>
                </a:cubicBezTo>
                <a:lnTo>
                  <a:pt x="359596" y="51371"/>
                </a:lnTo>
                <a:cubicBezTo>
                  <a:pt x="369870" y="44522"/>
                  <a:pt x="381687" y="39554"/>
                  <a:pt x="390418" y="30823"/>
                </a:cubicBezTo>
                <a:lnTo>
                  <a:pt x="4212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6AEA061-A968-4254-8DCD-FD452391204A}"/>
              </a:ext>
            </a:extLst>
          </p:cNvPr>
          <p:cNvSpPr/>
          <p:nvPr/>
        </p:nvSpPr>
        <p:spPr>
          <a:xfrm>
            <a:off x="5623252" y="3234701"/>
            <a:ext cx="421241" cy="678095"/>
          </a:xfrm>
          <a:custGeom>
            <a:avLst/>
            <a:gdLst>
              <a:gd name="connsiteX0" fmla="*/ 71920 w 421241"/>
              <a:gd name="connsiteY0" fmla="*/ 678095 h 678095"/>
              <a:gd name="connsiteX1" fmla="*/ 61645 w 421241"/>
              <a:gd name="connsiteY1" fmla="*/ 616450 h 678095"/>
              <a:gd name="connsiteX2" fmla="*/ 41097 w 421241"/>
              <a:gd name="connsiteY2" fmla="*/ 493160 h 678095"/>
              <a:gd name="connsiteX3" fmla="*/ 30823 w 421241"/>
              <a:gd name="connsiteY3" fmla="*/ 380144 h 678095"/>
              <a:gd name="connsiteX4" fmla="*/ 10275 w 421241"/>
              <a:gd name="connsiteY4" fmla="*/ 318499 h 678095"/>
              <a:gd name="connsiteX5" fmla="*/ 0 w 421241"/>
              <a:gd name="connsiteY5" fmla="*/ 277403 h 678095"/>
              <a:gd name="connsiteX6" fmla="*/ 82194 w 421241"/>
              <a:gd name="connsiteY6" fmla="*/ 226032 h 678095"/>
              <a:gd name="connsiteX7" fmla="*/ 154113 w 421241"/>
              <a:gd name="connsiteY7" fmla="*/ 195209 h 678095"/>
              <a:gd name="connsiteX8" fmla="*/ 174661 w 421241"/>
              <a:gd name="connsiteY8" fmla="*/ 164387 h 678095"/>
              <a:gd name="connsiteX9" fmla="*/ 205484 w 421241"/>
              <a:gd name="connsiteY9" fmla="*/ 154113 h 678095"/>
              <a:gd name="connsiteX10" fmla="*/ 267129 w 421241"/>
              <a:gd name="connsiteY10" fmla="*/ 113016 h 678095"/>
              <a:gd name="connsiteX11" fmla="*/ 359596 w 421241"/>
              <a:gd name="connsiteY11" fmla="*/ 51371 h 678095"/>
              <a:gd name="connsiteX12" fmla="*/ 390418 w 421241"/>
              <a:gd name="connsiteY12" fmla="*/ 30823 h 678095"/>
              <a:gd name="connsiteX13" fmla="*/ 421241 w 421241"/>
              <a:gd name="connsiteY13" fmla="*/ 0 h 67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241" h="678095">
                <a:moveTo>
                  <a:pt x="71920" y="678095"/>
                </a:moveTo>
                <a:cubicBezTo>
                  <a:pt x="68495" y="657547"/>
                  <a:pt x="64398" y="637099"/>
                  <a:pt x="61645" y="616450"/>
                </a:cubicBezTo>
                <a:cubicBezTo>
                  <a:pt x="46350" y="501745"/>
                  <a:pt x="62513" y="557411"/>
                  <a:pt x="41097" y="493160"/>
                </a:cubicBezTo>
                <a:cubicBezTo>
                  <a:pt x="37672" y="455488"/>
                  <a:pt x="37397" y="417396"/>
                  <a:pt x="30823" y="380144"/>
                </a:cubicBezTo>
                <a:cubicBezTo>
                  <a:pt x="27059" y="358814"/>
                  <a:pt x="15529" y="339512"/>
                  <a:pt x="10275" y="318499"/>
                </a:cubicBezTo>
                <a:lnTo>
                  <a:pt x="0" y="277403"/>
                </a:lnTo>
                <a:cubicBezTo>
                  <a:pt x="104134" y="225334"/>
                  <a:pt x="-24510" y="292721"/>
                  <a:pt x="82194" y="226032"/>
                </a:cubicBezTo>
                <a:cubicBezTo>
                  <a:pt x="111212" y="207896"/>
                  <a:pt x="124151" y="205197"/>
                  <a:pt x="154113" y="195209"/>
                </a:cubicBezTo>
                <a:cubicBezTo>
                  <a:pt x="160962" y="184935"/>
                  <a:pt x="165019" y="172101"/>
                  <a:pt x="174661" y="164387"/>
                </a:cubicBezTo>
                <a:cubicBezTo>
                  <a:pt x="183118" y="157622"/>
                  <a:pt x="196017" y="159373"/>
                  <a:pt x="205484" y="154113"/>
                </a:cubicBezTo>
                <a:cubicBezTo>
                  <a:pt x="227072" y="142120"/>
                  <a:pt x="246581" y="126715"/>
                  <a:pt x="267129" y="113016"/>
                </a:cubicBezTo>
                <a:lnTo>
                  <a:pt x="359596" y="51371"/>
                </a:lnTo>
                <a:cubicBezTo>
                  <a:pt x="369870" y="44522"/>
                  <a:pt x="381687" y="39554"/>
                  <a:pt x="390418" y="30823"/>
                </a:cubicBezTo>
                <a:lnTo>
                  <a:pt x="4212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92DF6F3-316A-450B-9B85-D00F6A739443}"/>
              </a:ext>
            </a:extLst>
          </p:cNvPr>
          <p:cNvSpPr/>
          <p:nvPr/>
        </p:nvSpPr>
        <p:spPr>
          <a:xfrm>
            <a:off x="4691127" y="3298004"/>
            <a:ext cx="359518" cy="575353"/>
          </a:xfrm>
          <a:custGeom>
            <a:avLst/>
            <a:gdLst>
              <a:gd name="connsiteX0" fmla="*/ 71920 w 421241"/>
              <a:gd name="connsiteY0" fmla="*/ 678095 h 678095"/>
              <a:gd name="connsiteX1" fmla="*/ 61645 w 421241"/>
              <a:gd name="connsiteY1" fmla="*/ 616450 h 678095"/>
              <a:gd name="connsiteX2" fmla="*/ 41097 w 421241"/>
              <a:gd name="connsiteY2" fmla="*/ 493160 h 678095"/>
              <a:gd name="connsiteX3" fmla="*/ 30823 w 421241"/>
              <a:gd name="connsiteY3" fmla="*/ 380144 h 678095"/>
              <a:gd name="connsiteX4" fmla="*/ 10275 w 421241"/>
              <a:gd name="connsiteY4" fmla="*/ 318499 h 678095"/>
              <a:gd name="connsiteX5" fmla="*/ 0 w 421241"/>
              <a:gd name="connsiteY5" fmla="*/ 277403 h 678095"/>
              <a:gd name="connsiteX6" fmla="*/ 82194 w 421241"/>
              <a:gd name="connsiteY6" fmla="*/ 226032 h 678095"/>
              <a:gd name="connsiteX7" fmla="*/ 154113 w 421241"/>
              <a:gd name="connsiteY7" fmla="*/ 195209 h 678095"/>
              <a:gd name="connsiteX8" fmla="*/ 174661 w 421241"/>
              <a:gd name="connsiteY8" fmla="*/ 164387 h 678095"/>
              <a:gd name="connsiteX9" fmla="*/ 205484 w 421241"/>
              <a:gd name="connsiteY9" fmla="*/ 154113 h 678095"/>
              <a:gd name="connsiteX10" fmla="*/ 267129 w 421241"/>
              <a:gd name="connsiteY10" fmla="*/ 113016 h 678095"/>
              <a:gd name="connsiteX11" fmla="*/ 359596 w 421241"/>
              <a:gd name="connsiteY11" fmla="*/ 51371 h 678095"/>
              <a:gd name="connsiteX12" fmla="*/ 390418 w 421241"/>
              <a:gd name="connsiteY12" fmla="*/ 30823 h 678095"/>
              <a:gd name="connsiteX13" fmla="*/ 421241 w 421241"/>
              <a:gd name="connsiteY13" fmla="*/ 0 h 67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241" h="678095">
                <a:moveTo>
                  <a:pt x="71920" y="678095"/>
                </a:moveTo>
                <a:cubicBezTo>
                  <a:pt x="68495" y="657547"/>
                  <a:pt x="64398" y="637099"/>
                  <a:pt x="61645" y="616450"/>
                </a:cubicBezTo>
                <a:cubicBezTo>
                  <a:pt x="46350" y="501745"/>
                  <a:pt x="62513" y="557411"/>
                  <a:pt x="41097" y="493160"/>
                </a:cubicBezTo>
                <a:cubicBezTo>
                  <a:pt x="37672" y="455488"/>
                  <a:pt x="37397" y="417396"/>
                  <a:pt x="30823" y="380144"/>
                </a:cubicBezTo>
                <a:cubicBezTo>
                  <a:pt x="27059" y="358814"/>
                  <a:pt x="15529" y="339512"/>
                  <a:pt x="10275" y="318499"/>
                </a:cubicBezTo>
                <a:lnTo>
                  <a:pt x="0" y="277403"/>
                </a:lnTo>
                <a:cubicBezTo>
                  <a:pt x="104134" y="225334"/>
                  <a:pt x="-24510" y="292721"/>
                  <a:pt x="82194" y="226032"/>
                </a:cubicBezTo>
                <a:cubicBezTo>
                  <a:pt x="111212" y="207896"/>
                  <a:pt x="124151" y="205197"/>
                  <a:pt x="154113" y="195209"/>
                </a:cubicBezTo>
                <a:cubicBezTo>
                  <a:pt x="160962" y="184935"/>
                  <a:pt x="165019" y="172101"/>
                  <a:pt x="174661" y="164387"/>
                </a:cubicBezTo>
                <a:cubicBezTo>
                  <a:pt x="183118" y="157622"/>
                  <a:pt x="196017" y="159373"/>
                  <a:pt x="205484" y="154113"/>
                </a:cubicBezTo>
                <a:cubicBezTo>
                  <a:pt x="227072" y="142120"/>
                  <a:pt x="246581" y="126715"/>
                  <a:pt x="267129" y="113016"/>
                </a:cubicBezTo>
                <a:lnTo>
                  <a:pt x="359596" y="51371"/>
                </a:lnTo>
                <a:cubicBezTo>
                  <a:pt x="369870" y="44522"/>
                  <a:pt x="381687" y="39554"/>
                  <a:pt x="390418" y="30823"/>
                </a:cubicBezTo>
                <a:lnTo>
                  <a:pt x="4212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C433AE9-F771-4EDF-8271-C6DDC5CF9F6B}"/>
              </a:ext>
            </a:extLst>
          </p:cNvPr>
          <p:cNvSpPr/>
          <p:nvPr/>
        </p:nvSpPr>
        <p:spPr>
          <a:xfrm>
            <a:off x="4628668" y="3244065"/>
            <a:ext cx="359518" cy="575353"/>
          </a:xfrm>
          <a:custGeom>
            <a:avLst/>
            <a:gdLst>
              <a:gd name="connsiteX0" fmla="*/ 71920 w 421241"/>
              <a:gd name="connsiteY0" fmla="*/ 678095 h 678095"/>
              <a:gd name="connsiteX1" fmla="*/ 61645 w 421241"/>
              <a:gd name="connsiteY1" fmla="*/ 616450 h 678095"/>
              <a:gd name="connsiteX2" fmla="*/ 41097 w 421241"/>
              <a:gd name="connsiteY2" fmla="*/ 493160 h 678095"/>
              <a:gd name="connsiteX3" fmla="*/ 30823 w 421241"/>
              <a:gd name="connsiteY3" fmla="*/ 380144 h 678095"/>
              <a:gd name="connsiteX4" fmla="*/ 10275 w 421241"/>
              <a:gd name="connsiteY4" fmla="*/ 318499 h 678095"/>
              <a:gd name="connsiteX5" fmla="*/ 0 w 421241"/>
              <a:gd name="connsiteY5" fmla="*/ 277403 h 678095"/>
              <a:gd name="connsiteX6" fmla="*/ 82194 w 421241"/>
              <a:gd name="connsiteY6" fmla="*/ 226032 h 678095"/>
              <a:gd name="connsiteX7" fmla="*/ 154113 w 421241"/>
              <a:gd name="connsiteY7" fmla="*/ 195209 h 678095"/>
              <a:gd name="connsiteX8" fmla="*/ 174661 w 421241"/>
              <a:gd name="connsiteY8" fmla="*/ 164387 h 678095"/>
              <a:gd name="connsiteX9" fmla="*/ 205484 w 421241"/>
              <a:gd name="connsiteY9" fmla="*/ 154113 h 678095"/>
              <a:gd name="connsiteX10" fmla="*/ 267129 w 421241"/>
              <a:gd name="connsiteY10" fmla="*/ 113016 h 678095"/>
              <a:gd name="connsiteX11" fmla="*/ 359596 w 421241"/>
              <a:gd name="connsiteY11" fmla="*/ 51371 h 678095"/>
              <a:gd name="connsiteX12" fmla="*/ 390418 w 421241"/>
              <a:gd name="connsiteY12" fmla="*/ 30823 h 678095"/>
              <a:gd name="connsiteX13" fmla="*/ 421241 w 421241"/>
              <a:gd name="connsiteY13" fmla="*/ 0 h 67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241" h="678095">
                <a:moveTo>
                  <a:pt x="71920" y="678095"/>
                </a:moveTo>
                <a:cubicBezTo>
                  <a:pt x="68495" y="657547"/>
                  <a:pt x="64398" y="637099"/>
                  <a:pt x="61645" y="616450"/>
                </a:cubicBezTo>
                <a:cubicBezTo>
                  <a:pt x="46350" y="501745"/>
                  <a:pt x="62513" y="557411"/>
                  <a:pt x="41097" y="493160"/>
                </a:cubicBezTo>
                <a:cubicBezTo>
                  <a:pt x="37672" y="455488"/>
                  <a:pt x="37397" y="417396"/>
                  <a:pt x="30823" y="380144"/>
                </a:cubicBezTo>
                <a:cubicBezTo>
                  <a:pt x="27059" y="358814"/>
                  <a:pt x="15529" y="339512"/>
                  <a:pt x="10275" y="318499"/>
                </a:cubicBezTo>
                <a:lnTo>
                  <a:pt x="0" y="277403"/>
                </a:lnTo>
                <a:cubicBezTo>
                  <a:pt x="104134" y="225334"/>
                  <a:pt x="-24510" y="292721"/>
                  <a:pt x="82194" y="226032"/>
                </a:cubicBezTo>
                <a:cubicBezTo>
                  <a:pt x="111212" y="207896"/>
                  <a:pt x="124151" y="205197"/>
                  <a:pt x="154113" y="195209"/>
                </a:cubicBezTo>
                <a:cubicBezTo>
                  <a:pt x="160962" y="184935"/>
                  <a:pt x="165019" y="172101"/>
                  <a:pt x="174661" y="164387"/>
                </a:cubicBezTo>
                <a:cubicBezTo>
                  <a:pt x="183118" y="157622"/>
                  <a:pt x="196017" y="159373"/>
                  <a:pt x="205484" y="154113"/>
                </a:cubicBezTo>
                <a:cubicBezTo>
                  <a:pt x="227072" y="142120"/>
                  <a:pt x="246581" y="126715"/>
                  <a:pt x="267129" y="113016"/>
                </a:cubicBezTo>
                <a:lnTo>
                  <a:pt x="359596" y="51371"/>
                </a:lnTo>
                <a:cubicBezTo>
                  <a:pt x="369870" y="44522"/>
                  <a:pt x="381687" y="39554"/>
                  <a:pt x="390418" y="30823"/>
                </a:cubicBezTo>
                <a:lnTo>
                  <a:pt x="4212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EC77C4F-93A7-4E75-9004-4F9860459D9E}"/>
              </a:ext>
            </a:extLst>
          </p:cNvPr>
          <p:cNvSpPr/>
          <p:nvPr/>
        </p:nvSpPr>
        <p:spPr>
          <a:xfrm>
            <a:off x="4766897" y="3345094"/>
            <a:ext cx="342555" cy="589908"/>
          </a:xfrm>
          <a:custGeom>
            <a:avLst/>
            <a:gdLst>
              <a:gd name="connsiteX0" fmla="*/ 71920 w 421241"/>
              <a:gd name="connsiteY0" fmla="*/ 678095 h 678095"/>
              <a:gd name="connsiteX1" fmla="*/ 61645 w 421241"/>
              <a:gd name="connsiteY1" fmla="*/ 616450 h 678095"/>
              <a:gd name="connsiteX2" fmla="*/ 41097 w 421241"/>
              <a:gd name="connsiteY2" fmla="*/ 493160 h 678095"/>
              <a:gd name="connsiteX3" fmla="*/ 30823 w 421241"/>
              <a:gd name="connsiteY3" fmla="*/ 380144 h 678095"/>
              <a:gd name="connsiteX4" fmla="*/ 10275 w 421241"/>
              <a:gd name="connsiteY4" fmla="*/ 318499 h 678095"/>
              <a:gd name="connsiteX5" fmla="*/ 0 w 421241"/>
              <a:gd name="connsiteY5" fmla="*/ 277403 h 678095"/>
              <a:gd name="connsiteX6" fmla="*/ 82194 w 421241"/>
              <a:gd name="connsiteY6" fmla="*/ 226032 h 678095"/>
              <a:gd name="connsiteX7" fmla="*/ 154113 w 421241"/>
              <a:gd name="connsiteY7" fmla="*/ 195209 h 678095"/>
              <a:gd name="connsiteX8" fmla="*/ 174661 w 421241"/>
              <a:gd name="connsiteY8" fmla="*/ 164387 h 678095"/>
              <a:gd name="connsiteX9" fmla="*/ 205484 w 421241"/>
              <a:gd name="connsiteY9" fmla="*/ 154113 h 678095"/>
              <a:gd name="connsiteX10" fmla="*/ 267129 w 421241"/>
              <a:gd name="connsiteY10" fmla="*/ 113016 h 678095"/>
              <a:gd name="connsiteX11" fmla="*/ 359596 w 421241"/>
              <a:gd name="connsiteY11" fmla="*/ 51371 h 678095"/>
              <a:gd name="connsiteX12" fmla="*/ 390418 w 421241"/>
              <a:gd name="connsiteY12" fmla="*/ 30823 h 678095"/>
              <a:gd name="connsiteX13" fmla="*/ 421241 w 421241"/>
              <a:gd name="connsiteY13" fmla="*/ 0 h 67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241" h="678095">
                <a:moveTo>
                  <a:pt x="71920" y="678095"/>
                </a:moveTo>
                <a:cubicBezTo>
                  <a:pt x="68495" y="657547"/>
                  <a:pt x="64398" y="637099"/>
                  <a:pt x="61645" y="616450"/>
                </a:cubicBezTo>
                <a:cubicBezTo>
                  <a:pt x="46350" y="501745"/>
                  <a:pt x="62513" y="557411"/>
                  <a:pt x="41097" y="493160"/>
                </a:cubicBezTo>
                <a:cubicBezTo>
                  <a:pt x="37672" y="455488"/>
                  <a:pt x="37397" y="417396"/>
                  <a:pt x="30823" y="380144"/>
                </a:cubicBezTo>
                <a:cubicBezTo>
                  <a:pt x="27059" y="358814"/>
                  <a:pt x="15529" y="339512"/>
                  <a:pt x="10275" y="318499"/>
                </a:cubicBezTo>
                <a:lnTo>
                  <a:pt x="0" y="277403"/>
                </a:lnTo>
                <a:cubicBezTo>
                  <a:pt x="104134" y="225334"/>
                  <a:pt x="-24510" y="292721"/>
                  <a:pt x="82194" y="226032"/>
                </a:cubicBezTo>
                <a:cubicBezTo>
                  <a:pt x="111212" y="207896"/>
                  <a:pt x="124151" y="205197"/>
                  <a:pt x="154113" y="195209"/>
                </a:cubicBezTo>
                <a:cubicBezTo>
                  <a:pt x="160962" y="184935"/>
                  <a:pt x="165019" y="172101"/>
                  <a:pt x="174661" y="164387"/>
                </a:cubicBezTo>
                <a:cubicBezTo>
                  <a:pt x="183118" y="157622"/>
                  <a:pt x="196017" y="159373"/>
                  <a:pt x="205484" y="154113"/>
                </a:cubicBezTo>
                <a:cubicBezTo>
                  <a:pt x="227072" y="142120"/>
                  <a:pt x="246581" y="126715"/>
                  <a:pt x="267129" y="113016"/>
                </a:cubicBezTo>
                <a:lnTo>
                  <a:pt x="359596" y="51371"/>
                </a:lnTo>
                <a:cubicBezTo>
                  <a:pt x="369870" y="44522"/>
                  <a:pt x="381687" y="39554"/>
                  <a:pt x="390418" y="30823"/>
                </a:cubicBezTo>
                <a:lnTo>
                  <a:pt x="4212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318391"/>
      </p:ext>
    </p:extLst>
  </p:cSld>
  <p:clrMapOvr>
    <a:masterClrMapping/>
  </p:clrMapOvr>
  <p:transition advTm="1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B2B4B-9109-4E4F-ADB6-BB9889E12FEC}"/>
              </a:ext>
            </a:extLst>
          </p:cNvPr>
          <p:cNvPicPr>
            <a:picLocks noChangeAspect="1"/>
          </p:cNvPicPr>
          <p:nvPr/>
        </p:nvPicPr>
        <p:blipFill>
          <a:blip r:embed="rId3"/>
          <a:stretch>
            <a:fillRect/>
          </a:stretch>
        </p:blipFill>
        <p:spPr>
          <a:xfrm>
            <a:off x="180217" y="1340428"/>
            <a:ext cx="8972152" cy="3919941"/>
          </a:xfrm>
          <a:prstGeom prst="rect">
            <a:avLst/>
          </a:prstGeom>
        </p:spPr>
      </p:pic>
    </p:spTree>
    <p:extLst>
      <p:ext uri="{BB962C8B-B14F-4D97-AF65-F5344CB8AC3E}">
        <p14:creationId xmlns:p14="http://schemas.microsoft.com/office/powerpoint/2010/main" val="3221479656"/>
      </p:ext>
    </p:extLst>
  </p:cSld>
  <p:clrMapOvr>
    <a:masterClrMapping/>
  </p:clrMapOvr>
  <p:transition advTm="1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651D70-36AF-403C-9D85-13288F6C8CD3}"/>
              </a:ext>
            </a:extLst>
          </p:cNvPr>
          <p:cNvPicPr>
            <a:picLocks noChangeAspect="1"/>
          </p:cNvPicPr>
          <p:nvPr/>
        </p:nvPicPr>
        <p:blipFill>
          <a:blip r:embed="rId3"/>
          <a:stretch>
            <a:fillRect/>
          </a:stretch>
        </p:blipFill>
        <p:spPr>
          <a:xfrm>
            <a:off x="3095622" y="1949071"/>
            <a:ext cx="2250516" cy="1509840"/>
          </a:xfrm>
          <a:prstGeom prst="rect">
            <a:avLst/>
          </a:prstGeom>
        </p:spPr>
      </p:pic>
      <p:pic>
        <p:nvPicPr>
          <p:cNvPr id="8" name="Picture 7">
            <a:extLst>
              <a:ext uri="{FF2B5EF4-FFF2-40B4-BE49-F238E27FC236}">
                <a16:creationId xmlns:a16="http://schemas.microsoft.com/office/drawing/2014/main" id="{1F5B9249-B348-408F-9CC8-EDD03A7393D7}"/>
              </a:ext>
            </a:extLst>
          </p:cNvPr>
          <p:cNvPicPr>
            <a:picLocks noChangeAspect="1"/>
          </p:cNvPicPr>
          <p:nvPr/>
        </p:nvPicPr>
        <p:blipFill>
          <a:blip r:embed="rId4"/>
          <a:stretch>
            <a:fillRect/>
          </a:stretch>
        </p:blipFill>
        <p:spPr>
          <a:xfrm>
            <a:off x="5852482" y="1869542"/>
            <a:ext cx="2924871" cy="1668897"/>
          </a:xfrm>
          <a:prstGeom prst="rect">
            <a:avLst/>
          </a:prstGeom>
        </p:spPr>
      </p:pic>
      <p:pic>
        <p:nvPicPr>
          <p:cNvPr id="10" name="Picture 9">
            <a:extLst>
              <a:ext uri="{FF2B5EF4-FFF2-40B4-BE49-F238E27FC236}">
                <a16:creationId xmlns:a16="http://schemas.microsoft.com/office/drawing/2014/main" id="{55E55492-4931-46E7-8B70-22A4C8015CC3}"/>
              </a:ext>
            </a:extLst>
          </p:cNvPr>
          <p:cNvPicPr>
            <a:picLocks noChangeAspect="1"/>
          </p:cNvPicPr>
          <p:nvPr/>
        </p:nvPicPr>
        <p:blipFill>
          <a:blip r:embed="rId5"/>
          <a:stretch>
            <a:fillRect/>
          </a:stretch>
        </p:blipFill>
        <p:spPr>
          <a:xfrm>
            <a:off x="153015" y="1919160"/>
            <a:ext cx="2205268" cy="151101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8AABBA-BED4-497C-8847-CCE2E582095E}"/>
                  </a:ext>
                </a:extLst>
              </p:cNvPr>
              <p:cNvSpPr txBox="1"/>
              <p:nvPr/>
            </p:nvSpPr>
            <p:spPr>
              <a:xfrm>
                <a:off x="2358283" y="2181487"/>
                <a:ext cx="782587" cy="7848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500" b="0" i="1" smtClean="0">
                          <a:latin typeface="Cambria Math" panose="02040503050406030204" pitchFamily="18" charset="0"/>
                        </a:rPr>
                        <m:t>≈</m:t>
                      </m:r>
                    </m:oMath>
                  </m:oMathPara>
                </a14:m>
                <a:endParaRPr lang="en-US" sz="4500"/>
              </a:p>
            </p:txBody>
          </p:sp>
        </mc:Choice>
        <mc:Fallback xmlns="">
          <p:sp>
            <p:nvSpPr>
              <p:cNvPr id="11" name="TextBox 10">
                <a:extLst>
                  <a:ext uri="{FF2B5EF4-FFF2-40B4-BE49-F238E27FC236}">
                    <a16:creationId xmlns:a16="http://schemas.microsoft.com/office/drawing/2014/main" id="{308AABBA-BED4-497C-8847-CCE2E582095E}"/>
                  </a:ext>
                </a:extLst>
              </p:cNvPr>
              <p:cNvSpPr txBox="1">
                <a:spLocks noRot="1" noChangeAspect="1" noMove="1" noResize="1" noEditPoints="1" noAdjustHandles="1" noChangeArrowheads="1" noChangeShapeType="1" noTextEdit="1"/>
              </p:cNvSpPr>
              <p:nvPr/>
            </p:nvSpPr>
            <p:spPr>
              <a:xfrm>
                <a:off x="2358283" y="2181487"/>
                <a:ext cx="782587" cy="7848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26D107-5B4F-4526-BA93-C1E8445ED168}"/>
                  </a:ext>
                </a:extLst>
              </p:cNvPr>
              <p:cNvSpPr txBox="1"/>
              <p:nvPr/>
            </p:nvSpPr>
            <p:spPr>
              <a:xfrm>
                <a:off x="5346138" y="2282253"/>
                <a:ext cx="521297" cy="7848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500" b="0" i="1" smtClean="0">
                          <a:latin typeface="Cambria Math" panose="02040503050406030204" pitchFamily="18" charset="0"/>
                        </a:rPr>
                        <m:t>⋅</m:t>
                      </m:r>
                    </m:oMath>
                  </m:oMathPara>
                </a14:m>
                <a:endParaRPr lang="en-US" sz="4500"/>
              </a:p>
            </p:txBody>
          </p:sp>
        </mc:Choice>
        <mc:Fallback xmlns="">
          <p:sp>
            <p:nvSpPr>
              <p:cNvPr id="12" name="TextBox 11">
                <a:extLst>
                  <a:ext uri="{FF2B5EF4-FFF2-40B4-BE49-F238E27FC236}">
                    <a16:creationId xmlns:a16="http://schemas.microsoft.com/office/drawing/2014/main" id="{7D26D107-5B4F-4526-BA93-C1E8445ED168}"/>
                  </a:ext>
                </a:extLst>
              </p:cNvPr>
              <p:cNvSpPr txBox="1">
                <a:spLocks noRot="1" noChangeAspect="1" noMove="1" noResize="1" noEditPoints="1" noAdjustHandles="1" noChangeArrowheads="1" noChangeShapeType="1" noTextEdit="1"/>
              </p:cNvSpPr>
              <p:nvPr/>
            </p:nvSpPr>
            <p:spPr>
              <a:xfrm>
                <a:off x="5346138" y="2282253"/>
                <a:ext cx="521297" cy="784830"/>
              </a:xfrm>
              <a:prstGeom prst="rect">
                <a:avLst/>
              </a:prstGeom>
              <a:blipFill>
                <a:blip r:embed="rId7"/>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C3E6E2C-D575-44BC-BFA5-74299690CB0F}"/>
              </a:ext>
            </a:extLst>
          </p:cNvPr>
          <p:cNvSpPr txBox="1"/>
          <p:nvPr/>
        </p:nvSpPr>
        <p:spPr>
          <a:xfrm>
            <a:off x="153015" y="3662593"/>
            <a:ext cx="2205268" cy="461665"/>
          </a:xfrm>
          <a:prstGeom prst="rect">
            <a:avLst/>
          </a:prstGeom>
          <a:noFill/>
        </p:spPr>
        <p:txBody>
          <a:bodyPr wrap="square" rtlCol="0">
            <a:spAutoFit/>
          </a:bodyPr>
          <a:lstStyle/>
          <a:p>
            <a:r>
              <a:rPr lang="en-US" sz="2400"/>
              <a:t>Original Data</a:t>
            </a:r>
          </a:p>
        </p:txBody>
      </p:sp>
      <p:sp>
        <p:nvSpPr>
          <p:cNvPr id="14" name="TextBox 13">
            <a:extLst>
              <a:ext uri="{FF2B5EF4-FFF2-40B4-BE49-F238E27FC236}">
                <a16:creationId xmlns:a16="http://schemas.microsoft.com/office/drawing/2014/main" id="{895E240B-F475-4415-9AEE-42B484D3A1DD}"/>
              </a:ext>
            </a:extLst>
          </p:cNvPr>
          <p:cNvSpPr txBox="1"/>
          <p:nvPr/>
        </p:nvSpPr>
        <p:spPr>
          <a:xfrm>
            <a:off x="3297609" y="3662593"/>
            <a:ext cx="2205268" cy="461665"/>
          </a:xfrm>
          <a:prstGeom prst="rect">
            <a:avLst/>
          </a:prstGeom>
          <a:noFill/>
        </p:spPr>
        <p:txBody>
          <a:bodyPr wrap="square" rtlCol="0">
            <a:spAutoFit/>
          </a:bodyPr>
          <a:lstStyle/>
          <a:p>
            <a:r>
              <a:rPr lang="en-US" sz="2400"/>
              <a:t>Components</a:t>
            </a:r>
          </a:p>
        </p:txBody>
      </p:sp>
      <p:sp>
        <p:nvSpPr>
          <p:cNvPr id="15" name="TextBox 14">
            <a:extLst>
              <a:ext uri="{FF2B5EF4-FFF2-40B4-BE49-F238E27FC236}">
                <a16:creationId xmlns:a16="http://schemas.microsoft.com/office/drawing/2014/main" id="{E3A05F92-8894-41DC-B7F7-3B1A64E0CDDE}"/>
              </a:ext>
            </a:extLst>
          </p:cNvPr>
          <p:cNvSpPr txBox="1"/>
          <p:nvPr/>
        </p:nvSpPr>
        <p:spPr>
          <a:xfrm>
            <a:off x="6297118" y="3678306"/>
            <a:ext cx="2205268" cy="461665"/>
          </a:xfrm>
          <a:prstGeom prst="rect">
            <a:avLst/>
          </a:prstGeom>
          <a:noFill/>
        </p:spPr>
        <p:txBody>
          <a:bodyPr wrap="square" rtlCol="0">
            <a:spAutoFit/>
          </a:bodyPr>
          <a:lstStyle/>
          <a:p>
            <a:r>
              <a:rPr lang="en-US" sz="2400"/>
              <a:t>Weights</a:t>
            </a:r>
          </a:p>
        </p:txBody>
      </p:sp>
    </p:spTree>
    <p:extLst>
      <p:ext uri="{BB962C8B-B14F-4D97-AF65-F5344CB8AC3E}">
        <p14:creationId xmlns:p14="http://schemas.microsoft.com/office/powerpoint/2010/main" val="3076849810"/>
      </p:ext>
    </p:extLst>
  </p:cSld>
  <p:clrMapOvr>
    <a:masterClrMapping/>
  </p:clrMapOvr>
  <p:transition advTm="15000"/>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0</TotalTime>
  <Words>1151</Words>
  <Application>Microsoft Office PowerPoint</Application>
  <PresentationFormat>On-screen Show (4:3)</PresentationFormat>
  <Paragraphs>81</Paragraphs>
  <Slides>20</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Cambria Math</vt:lpstr>
      <vt:lpstr>Trebuchet MS</vt:lpstr>
      <vt:lpstr>Wingdings 3</vt:lpstr>
      <vt:lpstr>Facet</vt:lpstr>
      <vt:lpstr>Spectroscopic Analysis of Quantum Spin Liquids and Nanophotonic Cavities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Yoong Sheng Phang</dc:creator>
  <cp:lastModifiedBy>Yoong Sheng Phang</cp:lastModifiedBy>
  <cp:revision>1</cp:revision>
  <dcterms:created xsi:type="dcterms:W3CDTF">2021-02-25T18:56:56Z</dcterms:created>
  <dcterms:modified xsi:type="dcterms:W3CDTF">2021-03-11T17:34:24Z</dcterms:modified>
</cp:coreProperties>
</file>